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1"/>
  </p:sldMasterIdLst>
  <p:sldIdLst>
    <p:sldId id="261" r:id="rId2"/>
    <p:sldId id="262" r:id="rId3"/>
    <p:sldId id="264" r:id="rId4"/>
  </p:sldIdLst>
  <p:sldSz cx="9601200" cy="12801600" type="A3"/>
  <p:notesSz cx="6797675" cy="9926638"/>
  <p:defaultTextStyle>
    <a:defPPr>
      <a:defRPr lang="en-US"/>
    </a:defPPr>
    <a:lvl1pPr marL="0" algn="l" defTabSz="794732" rtl="0" eaLnBrk="1" latinLnBrk="0" hangingPunct="1">
      <a:defRPr sz="3128" kern="1200">
        <a:solidFill>
          <a:schemeClr val="tx1"/>
        </a:solidFill>
        <a:latin typeface="+mn-lt"/>
        <a:ea typeface="+mn-ea"/>
        <a:cs typeface="+mn-cs"/>
      </a:defRPr>
    </a:lvl1pPr>
    <a:lvl2pPr marL="794732" algn="l" defTabSz="794732" rtl="0" eaLnBrk="1" latinLnBrk="0" hangingPunct="1">
      <a:defRPr sz="3128" kern="1200">
        <a:solidFill>
          <a:schemeClr val="tx1"/>
        </a:solidFill>
        <a:latin typeface="+mn-lt"/>
        <a:ea typeface="+mn-ea"/>
        <a:cs typeface="+mn-cs"/>
      </a:defRPr>
    </a:lvl2pPr>
    <a:lvl3pPr marL="1589465" algn="l" defTabSz="794732" rtl="0" eaLnBrk="1" latinLnBrk="0" hangingPunct="1">
      <a:defRPr sz="3128" kern="1200">
        <a:solidFill>
          <a:schemeClr val="tx1"/>
        </a:solidFill>
        <a:latin typeface="+mn-lt"/>
        <a:ea typeface="+mn-ea"/>
        <a:cs typeface="+mn-cs"/>
      </a:defRPr>
    </a:lvl3pPr>
    <a:lvl4pPr marL="2384196" algn="l" defTabSz="794732" rtl="0" eaLnBrk="1" latinLnBrk="0" hangingPunct="1">
      <a:defRPr sz="3128" kern="1200">
        <a:solidFill>
          <a:schemeClr val="tx1"/>
        </a:solidFill>
        <a:latin typeface="+mn-lt"/>
        <a:ea typeface="+mn-ea"/>
        <a:cs typeface="+mn-cs"/>
      </a:defRPr>
    </a:lvl4pPr>
    <a:lvl5pPr marL="3178928" algn="l" defTabSz="794732" rtl="0" eaLnBrk="1" latinLnBrk="0" hangingPunct="1">
      <a:defRPr sz="3128" kern="1200">
        <a:solidFill>
          <a:schemeClr val="tx1"/>
        </a:solidFill>
        <a:latin typeface="+mn-lt"/>
        <a:ea typeface="+mn-ea"/>
        <a:cs typeface="+mn-cs"/>
      </a:defRPr>
    </a:lvl5pPr>
    <a:lvl6pPr marL="3973660" algn="l" defTabSz="794732" rtl="0" eaLnBrk="1" latinLnBrk="0" hangingPunct="1">
      <a:defRPr sz="3128" kern="1200">
        <a:solidFill>
          <a:schemeClr val="tx1"/>
        </a:solidFill>
        <a:latin typeface="+mn-lt"/>
        <a:ea typeface="+mn-ea"/>
        <a:cs typeface="+mn-cs"/>
      </a:defRPr>
    </a:lvl6pPr>
    <a:lvl7pPr marL="4768393" algn="l" defTabSz="794732" rtl="0" eaLnBrk="1" latinLnBrk="0" hangingPunct="1">
      <a:defRPr sz="3128" kern="1200">
        <a:solidFill>
          <a:schemeClr val="tx1"/>
        </a:solidFill>
        <a:latin typeface="+mn-lt"/>
        <a:ea typeface="+mn-ea"/>
        <a:cs typeface="+mn-cs"/>
      </a:defRPr>
    </a:lvl7pPr>
    <a:lvl8pPr marL="5563124" algn="l" defTabSz="794732" rtl="0" eaLnBrk="1" latinLnBrk="0" hangingPunct="1">
      <a:defRPr sz="3128" kern="1200">
        <a:solidFill>
          <a:schemeClr val="tx1"/>
        </a:solidFill>
        <a:latin typeface="+mn-lt"/>
        <a:ea typeface="+mn-ea"/>
        <a:cs typeface="+mn-cs"/>
      </a:defRPr>
    </a:lvl8pPr>
    <a:lvl9pPr marL="6357856" algn="l" defTabSz="794732" rtl="0" eaLnBrk="1" latinLnBrk="0" hangingPunct="1">
      <a:defRPr sz="312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1919"/>
    <a:srgbClr val="0080BE"/>
    <a:srgbClr val="D0C0D5"/>
    <a:srgbClr val="7240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419" autoAdjust="0"/>
    <p:restoredTop sz="96807" autoAdjust="0"/>
  </p:normalViewPr>
  <p:slideViewPr>
    <p:cSldViewPr snapToObjects="1">
      <p:cViewPr varScale="1">
        <p:scale>
          <a:sx n="51" d="100"/>
          <a:sy n="51" d="100"/>
        </p:scale>
        <p:origin x="1746" y="84"/>
      </p:cViewPr>
      <p:guideLst/>
    </p:cSldViewPr>
  </p:slideViewPr>
  <p:outlineViewPr>
    <p:cViewPr>
      <p:scale>
        <a:sx n="33" d="100"/>
        <a:sy n="33" d="100"/>
      </p:scale>
      <p:origin x="0" y="0"/>
    </p:cViewPr>
  </p:outlineViewPr>
  <p:notesTextViewPr>
    <p:cViewPr>
      <p:scale>
        <a:sx n="1" d="1"/>
        <a:sy n="1" d="1"/>
      </p:scale>
      <p:origin x="0" y="0"/>
    </p:cViewPr>
  </p:notesTextViewPr>
  <p:gridSpacing cx="72000" cy="720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2" name="Tijdelijke aanduiding voor tekst 32">
            <a:extLst>
              <a:ext uri="{FF2B5EF4-FFF2-40B4-BE49-F238E27FC236}">
                <a16:creationId xmlns:a16="http://schemas.microsoft.com/office/drawing/2014/main" id="{6AAAA7FF-8AB4-4EB8-8CC3-1197592D6816}"/>
              </a:ext>
            </a:extLst>
          </p:cNvPr>
          <p:cNvSpPr>
            <a:spLocks noGrp="1"/>
          </p:cNvSpPr>
          <p:nvPr>
            <p:ph type="body" sz="quarter" idx="16" hasCustomPrompt="1"/>
          </p:nvPr>
        </p:nvSpPr>
        <p:spPr>
          <a:xfrm>
            <a:off x="873953" y="1640771"/>
            <a:ext cx="7858250" cy="1592029"/>
          </a:xfrm>
          <a:prstGeom prst="rect">
            <a:avLst/>
          </a:prstGeom>
        </p:spPr>
        <p:txBody>
          <a:bodyPr lIns="0" tIns="0"/>
          <a:lstStyle>
            <a:lvl1pPr marL="0" indent="0" algn="l">
              <a:lnSpc>
                <a:spcPts val="4500"/>
              </a:lnSpc>
              <a:spcBef>
                <a:spcPts val="0"/>
              </a:spcBef>
              <a:buNone/>
              <a:defRPr sz="5000" b="1" i="0">
                <a:solidFill>
                  <a:schemeClr val="tx1"/>
                </a:solidFill>
                <a:latin typeface="+mj-lt"/>
                <a:cs typeface="Gill Sans" panose="020B0502020104020203" pitchFamily="34" charset="-79"/>
              </a:defRPr>
            </a:lvl1pPr>
          </a:lstStyle>
          <a:p>
            <a:pPr lvl="0"/>
            <a:r>
              <a:rPr lang="nl-NL" dirty="0"/>
              <a:t>HOOFDKOP </a:t>
            </a:r>
            <a:br>
              <a:rPr lang="nl-NL" dirty="0"/>
            </a:br>
            <a:r>
              <a:rPr lang="nl-NL" dirty="0"/>
              <a:t>OVER TWEE OF </a:t>
            </a:r>
            <a:br>
              <a:rPr lang="nl-NL" dirty="0"/>
            </a:br>
            <a:r>
              <a:rPr lang="nl-NL" dirty="0"/>
              <a:t>DRIE REGELS</a:t>
            </a:r>
          </a:p>
        </p:txBody>
      </p:sp>
      <p:sp>
        <p:nvSpPr>
          <p:cNvPr id="13" name="Tijdelijke aanduiding voor afbeelding 9">
            <a:extLst>
              <a:ext uri="{FF2B5EF4-FFF2-40B4-BE49-F238E27FC236}">
                <a16:creationId xmlns:a16="http://schemas.microsoft.com/office/drawing/2014/main" id="{2EAC548C-16C7-4A76-9526-F79243FDCE16}"/>
              </a:ext>
            </a:extLst>
          </p:cNvPr>
          <p:cNvSpPr>
            <a:spLocks noGrp="1"/>
          </p:cNvSpPr>
          <p:nvPr>
            <p:ph type="pic" sz="quarter" idx="10"/>
          </p:nvPr>
        </p:nvSpPr>
        <p:spPr>
          <a:xfrm>
            <a:off x="873953" y="3609186"/>
            <a:ext cx="7861255" cy="6747946"/>
          </a:xfrm>
          <a:prstGeom prst="rect">
            <a:avLst/>
          </a:prstGeom>
        </p:spPr>
        <p:txBody>
          <a:bodyPr/>
          <a:lstStyle/>
          <a:p>
            <a:endParaRPr lang="nl-NL" dirty="0"/>
          </a:p>
        </p:txBody>
      </p:sp>
    </p:spTree>
    <p:extLst>
      <p:ext uri="{BB962C8B-B14F-4D97-AF65-F5344CB8AC3E}">
        <p14:creationId xmlns:p14="http://schemas.microsoft.com/office/powerpoint/2010/main" val="96736712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oster_2afbeeldingen">
    <p:spTree>
      <p:nvGrpSpPr>
        <p:cNvPr id="1" name=""/>
        <p:cNvGrpSpPr/>
        <p:nvPr/>
      </p:nvGrpSpPr>
      <p:grpSpPr>
        <a:xfrm>
          <a:off x="0" y="0"/>
          <a:ext cx="0" cy="0"/>
          <a:chOff x="0" y="0"/>
          <a:chExt cx="0" cy="0"/>
        </a:xfrm>
      </p:grpSpPr>
      <p:sp>
        <p:nvSpPr>
          <p:cNvPr id="11" name="Tijdelijke aanduiding voor afbeelding 9">
            <a:extLst>
              <a:ext uri="{FF2B5EF4-FFF2-40B4-BE49-F238E27FC236}">
                <a16:creationId xmlns:a16="http://schemas.microsoft.com/office/drawing/2014/main" id="{870C8B0B-03EF-473C-9DEB-E03FDB00E326}"/>
              </a:ext>
            </a:extLst>
          </p:cNvPr>
          <p:cNvSpPr>
            <a:spLocks noGrp="1"/>
          </p:cNvSpPr>
          <p:nvPr>
            <p:ph type="pic" sz="quarter" idx="10"/>
          </p:nvPr>
        </p:nvSpPr>
        <p:spPr>
          <a:xfrm>
            <a:off x="873953" y="3609187"/>
            <a:ext cx="3790710" cy="3041234"/>
          </a:xfrm>
          <a:prstGeom prst="rect">
            <a:avLst/>
          </a:prstGeom>
        </p:spPr>
        <p:txBody>
          <a:bodyPr/>
          <a:lstStyle/>
          <a:p>
            <a:endParaRPr lang="nl-NL" dirty="0"/>
          </a:p>
        </p:txBody>
      </p:sp>
      <p:sp>
        <p:nvSpPr>
          <p:cNvPr id="12" name="Tijdelijke aanduiding voor afbeelding 9">
            <a:extLst>
              <a:ext uri="{FF2B5EF4-FFF2-40B4-BE49-F238E27FC236}">
                <a16:creationId xmlns:a16="http://schemas.microsoft.com/office/drawing/2014/main" id="{E4F521B7-699C-42E6-8772-E90CFB72E905}"/>
              </a:ext>
            </a:extLst>
          </p:cNvPr>
          <p:cNvSpPr>
            <a:spLocks noGrp="1"/>
          </p:cNvSpPr>
          <p:nvPr>
            <p:ph type="pic" sz="quarter" idx="21"/>
          </p:nvPr>
        </p:nvSpPr>
        <p:spPr>
          <a:xfrm>
            <a:off x="4941493" y="3609187"/>
            <a:ext cx="3790710" cy="3041234"/>
          </a:xfrm>
          <a:prstGeom prst="rect">
            <a:avLst/>
          </a:prstGeom>
        </p:spPr>
        <p:txBody>
          <a:bodyPr/>
          <a:lstStyle/>
          <a:p>
            <a:endParaRPr lang="nl-NL" dirty="0"/>
          </a:p>
        </p:txBody>
      </p:sp>
      <p:sp>
        <p:nvSpPr>
          <p:cNvPr id="7" name="Tijdelijke aanduiding voor tekst 11">
            <a:extLst>
              <a:ext uri="{FF2B5EF4-FFF2-40B4-BE49-F238E27FC236}">
                <a16:creationId xmlns:a16="http://schemas.microsoft.com/office/drawing/2014/main" id="{6356DF8E-C81D-4619-9415-418434E1F6E4}"/>
              </a:ext>
            </a:extLst>
          </p:cNvPr>
          <p:cNvSpPr>
            <a:spLocks noGrp="1"/>
          </p:cNvSpPr>
          <p:nvPr>
            <p:ph type="body" sz="quarter" idx="18" hasCustomPrompt="1"/>
          </p:nvPr>
        </p:nvSpPr>
        <p:spPr>
          <a:xfrm>
            <a:off x="873952" y="7534628"/>
            <a:ext cx="7858252" cy="291108"/>
          </a:xfrm>
          <a:prstGeom prst="rect">
            <a:avLst/>
          </a:prstGeom>
        </p:spPr>
        <p:txBody>
          <a:bodyPr lIns="0" tIns="46800"/>
          <a:lstStyle>
            <a:lvl1pPr marL="0" marR="0" indent="0" algn="l" defTabSz="886259" rtl="0" eaLnBrk="1" fontAlgn="auto" latinLnBrk="0" hangingPunct="1">
              <a:lnSpc>
                <a:spcPct val="50000"/>
              </a:lnSpc>
              <a:spcBef>
                <a:spcPts val="969"/>
              </a:spcBef>
              <a:spcAft>
                <a:spcPts val="0"/>
              </a:spcAft>
              <a:buClrTx/>
              <a:buSzTx/>
              <a:buFont typeface="Arial" panose="020B0604020202020204" pitchFamily="34" charset="0"/>
              <a:buNone/>
              <a:tabLst/>
              <a:defRPr sz="2200" b="1" i="0">
                <a:solidFill>
                  <a:schemeClr val="tx1"/>
                </a:solidFill>
                <a:latin typeface="+mj-lt"/>
                <a:cs typeface="Gill Sans" panose="020B05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a:t>KLEINERE KOP</a:t>
            </a:r>
          </a:p>
        </p:txBody>
      </p:sp>
      <p:sp>
        <p:nvSpPr>
          <p:cNvPr id="8" name="Tijdelijke aanduiding voor tekst 11">
            <a:extLst>
              <a:ext uri="{FF2B5EF4-FFF2-40B4-BE49-F238E27FC236}">
                <a16:creationId xmlns:a16="http://schemas.microsoft.com/office/drawing/2014/main" id="{BD32EF00-F945-4300-8031-11069132EB08}"/>
              </a:ext>
            </a:extLst>
          </p:cNvPr>
          <p:cNvSpPr>
            <a:spLocks noGrp="1"/>
          </p:cNvSpPr>
          <p:nvPr>
            <p:ph type="body" sz="quarter" idx="20" hasCustomPrompt="1"/>
          </p:nvPr>
        </p:nvSpPr>
        <p:spPr>
          <a:xfrm>
            <a:off x="873952" y="7851803"/>
            <a:ext cx="7858252" cy="2707080"/>
          </a:xfrm>
          <a:prstGeom prst="rect">
            <a:avLst/>
          </a:prstGeom>
        </p:spPr>
        <p:txBody>
          <a:bodyPr lIns="0"/>
          <a:lstStyle>
            <a:lvl1pPr marL="0" marR="0" indent="0" algn="l" defTabSz="886259" rtl="0" eaLnBrk="1" fontAlgn="auto" latinLnBrk="0" hangingPunct="1">
              <a:lnSpc>
                <a:spcPts val="2200"/>
              </a:lnSpc>
              <a:spcBef>
                <a:spcPts val="0"/>
              </a:spcBef>
              <a:spcAft>
                <a:spcPts val="0"/>
              </a:spcAft>
              <a:buClrTx/>
              <a:buSzTx/>
              <a:buFont typeface="Arial" panose="020B0604020202020204" pitchFamily="34" charset="0"/>
              <a:buNone/>
              <a:tabLst/>
              <a:defRPr sz="2000" b="0" i="0">
                <a:solidFill>
                  <a:srgbClr val="1A1919"/>
                </a:solidFill>
                <a:latin typeface="+mn-lt"/>
                <a:cs typeface="Gill Sans Light" panose="020B03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err="1"/>
              <a:t>Ficab</a:t>
            </a:r>
            <a:r>
              <a:rPr lang="nl-NL" dirty="0"/>
              <a:t> </a:t>
            </a:r>
            <a:r>
              <a:rPr lang="nl-NL" dirty="0" err="1"/>
              <a:t>ima</a:t>
            </a:r>
            <a:r>
              <a:rPr lang="nl-NL" dirty="0"/>
              <a:t> </a:t>
            </a:r>
            <a:r>
              <a:rPr lang="nl-NL" dirty="0" err="1"/>
              <a:t>quae</a:t>
            </a:r>
            <a:r>
              <a:rPr lang="nl-NL" dirty="0"/>
              <a:t> </a:t>
            </a:r>
            <a:r>
              <a:rPr lang="nl-NL" dirty="0" err="1"/>
              <a:t>quid</a:t>
            </a:r>
            <a:r>
              <a:rPr lang="nl-NL" dirty="0"/>
              <a:t> </a:t>
            </a:r>
            <a:r>
              <a:rPr lang="nl-NL" dirty="0" err="1"/>
              <a:t>ulparch</a:t>
            </a:r>
            <a:r>
              <a:rPr lang="nl-NL" dirty="0"/>
              <a:t> </a:t>
            </a:r>
            <a:r>
              <a:rPr lang="nl-NL" dirty="0" err="1"/>
              <a:t>illorum</a:t>
            </a:r>
            <a:r>
              <a:rPr lang="nl-NL" dirty="0"/>
              <a:t> </a:t>
            </a:r>
            <a:r>
              <a:rPr lang="nl-NL" dirty="0" err="1"/>
              <a:t>ium</a:t>
            </a:r>
            <a:r>
              <a:rPr lang="nl-NL" dirty="0"/>
              <a:t> </a:t>
            </a:r>
            <a:r>
              <a:rPr lang="nl-NL" dirty="0" err="1"/>
              <a:t>quam</a:t>
            </a:r>
            <a:r>
              <a:rPr lang="nl-NL" dirty="0"/>
              <a:t>, </a:t>
            </a:r>
            <a:r>
              <a:rPr lang="nl-NL" dirty="0" err="1"/>
              <a:t>offic</a:t>
            </a:r>
            <a:r>
              <a:rPr lang="nl-NL" dirty="0"/>
              <a:t> </a:t>
            </a:r>
            <a:r>
              <a:rPr lang="nl-NL" dirty="0" err="1"/>
              <a:t>totatem</a:t>
            </a:r>
            <a:r>
              <a:rPr lang="nl-NL" dirty="0"/>
              <a:t> </a:t>
            </a:r>
            <a:r>
              <a:rPr lang="nl-NL" dirty="0" err="1"/>
              <a:t>porehen</a:t>
            </a:r>
            <a:r>
              <a:rPr lang="nl-NL" dirty="0"/>
              <a:t> </a:t>
            </a:r>
            <a:r>
              <a:rPr lang="nl-NL" dirty="0" err="1"/>
              <a:t>ectempo</a:t>
            </a:r>
            <a:r>
              <a:rPr lang="nl-NL" dirty="0"/>
              <a:t> </a:t>
            </a:r>
            <a:r>
              <a:rPr lang="nl-NL" dirty="0" err="1"/>
              <a:t>reptae</a:t>
            </a:r>
            <a:r>
              <a:rPr lang="nl-NL" dirty="0"/>
              <a:t> </a:t>
            </a:r>
            <a:r>
              <a:rPr lang="nl-NL" dirty="0" err="1"/>
              <a:t>volupit</a:t>
            </a:r>
            <a:r>
              <a:rPr lang="nl-NL" dirty="0"/>
              <a:t> </a:t>
            </a:r>
            <a:r>
              <a:rPr lang="nl-NL" dirty="0" err="1"/>
              <a:t>molorrum</a:t>
            </a:r>
            <a:r>
              <a:rPr lang="nl-NL" dirty="0"/>
              <a:t> nis </a:t>
            </a:r>
            <a:r>
              <a:rPr lang="nl-NL" dirty="0" err="1"/>
              <a:t>rectur</a:t>
            </a:r>
            <a:r>
              <a:rPr lang="nl-NL" dirty="0"/>
              <a:t>, </a:t>
            </a:r>
            <a:r>
              <a:rPr lang="nl-NL" dirty="0" err="1"/>
              <a:t>sed</a:t>
            </a:r>
            <a:r>
              <a:rPr lang="nl-NL" dirty="0"/>
              <a:t> </a:t>
            </a:r>
            <a:r>
              <a:rPr lang="nl-NL" dirty="0" err="1"/>
              <a:t>escipsa</a:t>
            </a:r>
            <a:r>
              <a:rPr lang="nl-NL" dirty="0"/>
              <a:t> </a:t>
            </a:r>
            <a:r>
              <a:rPr lang="nl-NL" dirty="0" err="1"/>
              <a:t>arum</a:t>
            </a:r>
            <a:r>
              <a:rPr lang="nl-NL" dirty="0"/>
              <a:t> con </a:t>
            </a:r>
            <a:r>
              <a:rPr lang="nl-NL" dirty="0" err="1"/>
              <a:t>nonse</a:t>
            </a:r>
            <a:r>
              <a:rPr lang="nl-NL" dirty="0"/>
              <a:t> </a:t>
            </a:r>
            <a:r>
              <a:rPr lang="nl-NL" dirty="0" err="1"/>
              <a:t>venet</a:t>
            </a:r>
            <a:r>
              <a:rPr lang="nl-NL" dirty="0"/>
              <a:t> </a:t>
            </a:r>
            <a:r>
              <a:rPr lang="nl-NL" dirty="0" err="1"/>
              <a:t>quaerchil</a:t>
            </a:r>
            <a:r>
              <a:rPr lang="nl-NL" dirty="0"/>
              <a:t> </a:t>
            </a:r>
            <a:r>
              <a:rPr lang="nl-NL" dirty="0" err="1"/>
              <a:t>eossit</a:t>
            </a:r>
            <a:r>
              <a:rPr lang="nl-NL" dirty="0"/>
              <a:t> </a:t>
            </a:r>
            <a:r>
              <a:rPr lang="nl-NL" dirty="0" err="1"/>
              <a:t>molupta</a:t>
            </a:r>
            <a:r>
              <a:rPr lang="nl-NL" dirty="0"/>
              <a:t> </a:t>
            </a:r>
            <a:r>
              <a:rPr lang="nl-NL" dirty="0" err="1"/>
              <a:t>dolum</a:t>
            </a:r>
            <a:r>
              <a:rPr lang="nl-NL" dirty="0"/>
              <a:t> </a:t>
            </a:r>
            <a:r>
              <a:rPr lang="nl-NL" dirty="0" err="1"/>
              <a:t>unt</a:t>
            </a:r>
            <a:r>
              <a:rPr lang="nl-NL" dirty="0"/>
              <a:t>, </a:t>
            </a:r>
            <a:r>
              <a:rPr lang="nl-NL" dirty="0" err="1"/>
              <a:t>quata</a:t>
            </a:r>
            <a:r>
              <a:rPr lang="nl-NL" dirty="0"/>
              <a:t> pres </a:t>
            </a:r>
            <a:r>
              <a:rPr lang="nl-NL" dirty="0" err="1"/>
              <a:t>doluptatur</a:t>
            </a:r>
            <a:r>
              <a:rPr lang="nl-NL" dirty="0"/>
              <a:t>, et, </a:t>
            </a:r>
            <a:r>
              <a:rPr lang="nl-NL" dirty="0" err="1"/>
              <a:t>autatur</a:t>
            </a:r>
            <a:r>
              <a:rPr lang="nl-NL" dirty="0"/>
              <a:t>, </a:t>
            </a:r>
            <a:r>
              <a:rPr lang="nl-NL" dirty="0" err="1"/>
              <a:t>officat</a:t>
            </a:r>
            <a:r>
              <a:rPr lang="nl-NL" dirty="0"/>
              <a:t> </a:t>
            </a:r>
            <a:r>
              <a:rPr lang="nl-NL" dirty="0" err="1"/>
              <a:t>rescia</a:t>
            </a:r>
            <a:r>
              <a:rPr lang="nl-NL" dirty="0"/>
              <a:t> </a:t>
            </a:r>
            <a:r>
              <a:rPr lang="nl-NL" dirty="0" err="1"/>
              <a:t>doluptur</a:t>
            </a:r>
            <a:r>
              <a:rPr lang="nl-NL" dirty="0"/>
              <a:t>? </a:t>
            </a:r>
            <a:r>
              <a:rPr lang="nl-NL" dirty="0" err="1"/>
              <a:t>Harum</a:t>
            </a:r>
            <a:r>
              <a:rPr lang="nl-NL" dirty="0"/>
              <a:t> </a:t>
            </a:r>
            <a:r>
              <a:rPr lang="nl-NL" dirty="0" err="1"/>
              <a:t>iumet</a:t>
            </a:r>
            <a:r>
              <a:rPr lang="nl-NL" dirty="0"/>
              <a:t> </a:t>
            </a:r>
            <a:r>
              <a:rPr lang="nl-NL" dirty="0" err="1"/>
              <a:t>labor</a:t>
            </a:r>
            <a:r>
              <a:rPr lang="nl-NL" dirty="0"/>
              <a:t> </a:t>
            </a:r>
            <a:r>
              <a:rPr lang="nl-NL" dirty="0" err="1"/>
              <a:t>repercim</a:t>
            </a:r>
            <a:r>
              <a:rPr lang="nl-NL" dirty="0"/>
              <a:t> </a:t>
            </a:r>
            <a:r>
              <a:rPr lang="nl-NL" dirty="0" err="1"/>
              <a:t>quis</a:t>
            </a:r>
            <a:r>
              <a:rPr lang="nl-NL" dirty="0"/>
              <a:t> </a:t>
            </a:r>
            <a:r>
              <a:rPr lang="nl-NL" dirty="0" err="1"/>
              <a:t>anis</a:t>
            </a:r>
            <a:r>
              <a:rPr lang="nl-NL" dirty="0"/>
              <a:t> </a:t>
            </a:r>
            <a:r>
              <a:rPr lang="nl-NL" dirty="0" err="1"/>
              <a:t>magniminulpa</a:t>
            </a:r>
            <a:r>
              <a:rPr lang="nl-NL" dirty="0"/>
              <a:t> si </a:t>
            </a:r>
            <a:r>
              <a:rPr lang="nl-NL" dirty="0" err="1"/>
              <a:t>odis</a:t>
            </a:r>
            <a:r>
              <a:rPr lang="nl-NL" dirty="0"/>
              <a:t> dolente lam et </a:t>
            </a:r>
            <a:r>
              <a:rPr lang="nl-NL" dirty="0" err="1"/>
              <a:t>labor</a:t>
            </a:r>
            <a:r>
              <a:rPr lang="nl-NL" dirty="0"/>
              <a:t> </a:t>
            </a:r>
            <a:r>
              <a:rPr lang="nl-NL" dirty="0" err="1"/>
              <a:t>mollo</a:t>
            </a:r>
            <a:r>
              <a:rPr lang="nl-NL" dirty="0"/>
              <a:t> </a:t>
            </a:r>
            <a:r>
              <a:rPr lang="nl-NL" dirty="0" err="1"/>
              <a:t>dolor</a:t>
            </a:r>
            <a:r>
              <a:rPr lang="nl-NL" dirty="0"/>
              <a:t> </a:t>
            </a:r>
            <a:r>
              <a:rPr lang="nl-NL" dirty="0" err="1"/>
              <a:t>adis</a:t>
            </a:r>
            <a:r>
              <a:rPr lang="nl-NL" dirty="0"/>
              <a:t> si </a:t>
            </a:r>
            <a:r>
              <a:rPr lang="nl-NL" dirty="0" err="1"/>
              <a:t>doluptatur</a:t>
            </a:r>
            <a:r>
              <a:rPr lang="nl-NL" dirty="0"/>
              <a:t> </a:t>
            </a:r>
            <a:r>
              <a:rPr lang="nl-NL" dirty="0" err="1"/>
              <a:t>aut</a:t>
            </a:r>
            <a:r>
              <a:rPr lang="nl-NL" dirty="0"/>
              <a:t> </a:t>
            </a:r>
            <a:r>
              <a:rPr lang="nl-NL" dirty="0" err="1"/>
              <a:t>idesci</a:t>
            </a:r>
            <a:r>
              <a:rPr lang="nl-NL" dirty="0"/>
              <a:t> vel mi, </a:t>
            </a:r>
            <a:r>
              <a:rPr lang="nl-NL" dirty="0" err="1"/>
              <a:t>omniet</a:t>
            </a:r>
            <a:r>
              <a:rPr lang="nl-NL" dirty="0"/>
              <a:t> </a:t>
            </a:r>
            <a:r>
              <a:rPr lang="nl-NL" dirty="0" err="1"/>
              <a:t>aut</a:t>
            </a:r>
            <a:r>
              <a:rPr lang="nl-NL" dirty="0"/>
              <a:t> </a:t>
            </a:r>
            <a:r>
              <a:rPr lang="nl-NL" dirty="0" err="1"/>
              <a:t>perum</a:t>
            </a:r>
            <a:r>
              <a:rPr lang="nl-NL" dirty="0"/>
              <a:t> </a:t>
            </a:r>
            <a:r>
              <a:rPr lang="nl-NL" dirty="0" err="1"/>
              <a:t>hiliquam</a:t>
            </a:r>
            <a:r>
              <a:rPr lang="nl-NL" dirty="0"/>
              <a:t>, </a:t>
            </a:r>
            <a:r>
              <a:rPr lang="nl-NL" dirty="0" err="1"/>
              <a:t>cuptas</a:t>
            </a:r>
            <a:r>
              <a:rPr lang="nl-NL" dirty="0"/>
              <a:t> mo tent, </a:t>
            </a:r>
            <a:r>
              <a:rPr lang="nl-NL" dirty="0" err="1"/>
              <a:t>illiquatur</a:t>
            </a:r>
            <a:r>
              <a:rPr lang="nl-NL" dirty="0"/>
              <a:t> sim rem </a:t>
            </a:r>
            <a:r>
              <a:rPr lang="nl-NL" dirty="0" err="1"/>
              <a:t>reperci</a:t>
            </a:r>
            <a:r>
              <a:rPr lang="nl-NL" dirty="0"/>
              <a:t> </a:t>
            </a:r>
            <a:r>
              <a:rPr lang="nl-NL" dirty="0" err="1"/>
              <a:t>duntus</a:t>
            </a:r>
            <a:r>
              <a:rPr lang="nl-NL" dirty="0"/>
              <a:t>, </a:t>
            </a:r>
            <a:r>
              <a:rPr lang="nl-NL" dirty="0" err="1"/>
              <a:t>quis</a:t>
            </a:r>
            <a:r>
              <a:rPr lang="nl-NL" dirty="0"/>
              <a:t> </a:t>
            </a:r>
            <a:r>
              <a:rPr lang="nl-NL" dirty="0" err="1"/>
              <a:t>molupti</a:t>
            </a:r>
            <a:r>
              <a:rPr lang="nl-NL" dirty="0"/>
              <a:t> </a:t>
            </a:r>
            <a:r>
              <a:rPr lang="nl-NL" dirty="0" err="1"/>
              <a:t>volesci</a:t>
            </a:r>
            <a:r>
              <a:rPr lang="nl-NL" dirty="0"/>
              <a:t> </a:t>
            </a:r>
            <a:r>
              <a:rPr lang="nl-NL" dirty="0" err="1"/>
              <a:t>lignat</a:t>
            </a:r>
            <a:r>
              <a:rPr lang="nl-NL" dirty="0"/>
              <a:t> es </a:t>
            </a:r>
            <a:r>
              <a:rPr lang="nl-NL" dirty="0" err="1"/>
              <a:t>soluptatent</a:t>
            </a:r>
            <a:r>
              <a:rPr lang="nl-NL" dirty="0"/>
              <a:t> </a:t>
            </a:r>
            <a:r>
              <a:rPr lang="nl-NL" dirty="0" err="1"/>
              <a:t>hilignatemos</a:t>
            </a:r>
            <a:r>
              <a:rPr lang="nl-NL" dirty="0"/>
              <a:t> sint, </a:t>
            </a:r>
            <a:r>
              <a:rPr lang="nl-NL" dirty="0" err="1"/>
              <a:t>quate</a:t>
            </a:r>
            <a:r>
              <a:rPr lang="nl-NL" dirty="0"/>
              <a:t> </a:t>
            </a:r>
            <a:r>
              <a:rPr lang="nl-NL" dirty="0" err="1"/>
              <a:t>conem</a:t>
            </a:r>
            <a:r>
              <a:rPr lang="nl-NL" dirty="0"/>
              <a:t> </a:t>
            </a:r>
            <a:r>
              <a:rPr lang="nl-NL" dirty="0" err="1"/>
              <a:t>ditions</a:t>
            </a:r>
            <a:r>
              <a:rPr lang="nl-NL" dirty="0"/>
              <a:t> </a:t>
            </a:r>
            <a:r>
              <a:rPr lang="nl-NL" dirty="0" err="1"/>
              <a:t>equatur</a:t>
            </a:r>
            <a:r>
              <a:rPr lang="nl-NL" dirty="0"/>
              <a:t> </a:t>
            </a:r>
            <a:r>
              <a:rPr lang="nl-NL" dirty="0" err="1"/>
              <a:t>auda</a:t>
            </a:r>
            <a:r>
              <a:rPr lang="nl-NL" dirty="0"/>
              <a:t> </a:t>
            </a:r>
            <a:r>
              <a:rPr lang="nl-NL" dirty="0" err="1"/>
              <a:t>conesto</a:t>
            </a:r>
            <a:r>
              <a:rPr lang="nl-NL" dirty="0"/>
              <a:t> </a:t>
            </a:r>
            <a:r>
              <a:rPr lang="nl-NL" dirty="0" err="1"/>
              <a:t>occumqui</a:t>
            </a:r>
            <a:r>
              <a:rPr lang="nl-NL" dirty="0"/>
              <a:t> </a:t>
            </a:r>
            <a:r>
              <a:rPr lang="nl-NL" dirty="0" err="1"/>
              <a:t>conestio</a:t>
            </a:r>
            <a:r>
              <a:rPr lang="nl-NL" dirty="0"/>
              <a:t> </a:t>
            </a:r>
            <a:r>
              <a:rPr lang="nl-NL" dirty="0" err="1"/>
              <a:t>blaboritatet</a:t>
            </a:r>
            <a:r>
              <a:rPr lang="nl-NL" dirty="0"/>
              <a:t> et, et </a:t>
            </a:r>
            <a:r>
              <a:rPr lang="nl-NL" dirty="0" err="1"/>
              <a:t>omnihictem</a:t>
            </a:r>
            <a:r>
              <a:rPr lang="nl-NL" dirty="0"/>
              <a:t> </a:t>
            </a:r>
            <a:r>
              <a:rPr lang="nl-NL" dirty="0" err="1"/>
              <a:t>rectat</a:t>
            </a:r>
            <a:r>
              <a:rPr lang="nl-NL" dirty="0"/>
              <a:t> </a:t>
            </a:r>
            <a:r>
              <a:rPr lang="nl-NL" dirty="0" err="1"/>
              <a:t>eos</a:t>
            </a:r>
            <a:r>
              <a:rPr lang="nl-NL" dirty="0"/>
              <a:t> </a:t>
            </a:r>
            <a:r>
              <a:rPr lang="nl-NL" dirty="0" err="1"/>
              <a:t>ium</a:t>
            </a:r>
            <a:r>
              <a:rPr lang="nl-NL" dirty="0"/>
              <a:t>, </a:t>
            </a:r>
            <a:r>
              <a:rPr lang="nl-NL" dirty="0" err="1"/>
              <a:t>occabore</a:t>
            </a:r>
            <a:r>
              <a:rPr lang="nl-NL" dirty="0"/>
              <a:t> </a:t>
            </a:r>
            <a:r>
              <a:rPr lang="nl-NL" dirty="0" err="1"/>
              <a:t>dolorum</a:t>
            </a:r>
            <a:r>
              <a:rPr lang="nl-NL" dirty="0"/>
              <a:t> </a:t>
            </a:r>
            <a:r>
              <a:rPr lang="nl-NL" dirty="0" err="1"/>
              <a:t>aspera</a:t>
            </a:r>
            <a:r>
              <a:rPr lang="nl-NL" dirty="0"/>
              <a:t> pel </a:t>
            </a:r>
            <a:r>
              <a:rPr lang="nl-NL" dirty="0" err="1"/>
              <a:t>ipiet</a:t>
            </a:r>
            <a:r>
              <a:rPr lang="nl-NL" dirty="0"/>
              <a:t> </a:t>
            </a:r>
            <a:r>
              <a:rPr lang="nl-NL" dirty="0" err="1"/>
              <a:t>quis</a:t>
            </a:r>
            <a:endParaRPr lang="nl-NL" dirty="0"/>
          </a:p>
        </p:txBody>
      </p:sp>
      <p:sp>
        <p:nvSpPr>
          <p:cNvPr id="13" name="Tijdelijke aanduiding voor tekst 32">
            <a:extLst>
              <a:ext uri="{FF2B5EF4-FFF2-40B4-BE49-F238E27FC236}">
                <a16:creationId xmlns:a16="http://schemas.microsoft.com/office/drawing/2014/main" id="{9F87464D-DB7E-48DB-A6D1-D257F5D99018}"/>
              </a:ext>
            </a:extLst>
          </p:cNvPr>
          <p:cNvSpPr>
            <a:spLocks noGrp="1"/>
          </p:cNvSpPr>
          <p:nvPr>
            <p:ph type="body" sz="quarter" idx="16" hasCustomPrompt="1"/>
          </p:nvPr>
        </p:nvSpPr>
        <p:spPr>
          <a:xfrm>
            <a:off x="873953" y="1640771"/>
            <a:ext cx="7858250" cy="1592029"/>
          </a:xfrm>
          <a:prstGeom prst="rect">
            <a:avLst/>
          </a:prstGeom>
        </p:spPr>
        <p:txBody>
          <a:bodyPr lIns="0" tIns="0"/>
          <a:lstStyle>
            <a:lvl1pPr marL="0" indent="0" algn="l">
              <a:lnSpc>
                <a:spcPts val="4500"/>
              </a:lnSpc>
              <a:spcBef>
                <a:spcPts val="0"/>
              </a:spcBef>
              <a:buNone/>
              <a:defRPr sz="5000" b="1" i="0">
                <a:solidFill>
                  <a:schemeClr val="tx1"/>
                </a:solidFill>
                <a:latin typeface="+mj-lt"/>
                <a:cs typeface="Gill Sans" panose="020B0502020104020203" pitchFamily="34" charset="-79"/>
              </a:defRPr>
            </a:lvl1pPr>
          </a:lstStyle>
          <a:p>
            <a:pPr lvl="0"/>
            <a:r>
              <a:rPr lang="nl-NL" dirty="0"/>
              <a:t>HOOFDKOP </a:t>
            </a:r>
            <a:br>
              <a:rPr lang="nl-NL" dirty="0"/>
            </a:br>
            <a:r>
              <a:rPr lang="nl-NL" dirty="0"/>
              <a:t>OVER TWEE OF </a:t>
            </a:r>
            <a:br>
              <a:rPr lang="nl-NL" dirty="0"/>
            </a:br>
            <a:r>
              <a:rPr lang="nl-NL" dirty="0"/>
              <a:t>DRIE REGELS</a:t>
            </a:r>
          </a:p>
        </p:txBody>
      </p:sp>
    </p:spTree>
    <p:extLst>
      <p:ext uri="{BB962C8B-B14F-4D97-AF65-F5344CB8AC3E}">
        <p14:creationId xmlns:p14="http://schemas.microsoft.com/office/powerpoint/2010/main" val="3835005006"/>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oster_3afbeeldingen">
    <p:spTree>
      <p:nvGrpSpPr>
        <p:cNvPr id="1" name=""/>
        <p:cNvGrpSpPr/>
        <p:nvPr/>
      </p:nvGrpSpPr>
      <p:grpSpPr>
        <a:xfrm>
          <a:off x="0" y="0"/>
          <a:ext cx="0" cy="0"/>
          <a:chOff x="0" y="0"/>
          <a:chExt cx="0" cy="0"/>
        </a:xfrm>
      </p:grpSpPr>
      <p:sp>
        <p:nvSpPr>
          <p:cNvPr id="3" name="Tijdelijke aanduiding voor afbeelding 9">
            <a:extLst>
              <a:ext uri="{FF2B5EF4-FFF2-40B4-BE49-F238E27FC236}">
                <a16:creationId xmlns:a16="http://schemas.microsoft.com/office/drawing/2014/main" id="{D3CAB6D1-FAB1-4D19-92D2-B02F2C4F6C17}"/>
              </a:ext>
            </a:extLst>
          </p:cNvPr>
          <p:cNvSpPr>
            <a:spLocks noGrp="1"/>
          </p:cNvSpPr>
          <p:nvPr>
            <p:ph type="pic" sz="quarter" idx="10"/>
          </p:nvPr>
        </p:nvSpPr>
        <p:spPr>
          <a:xfrm>
            <a:off x="873953" y="3609187"/>
            <a:ext cx="2497849" cy="3041234"/>
          </a:xfrm>
          <a:prstGeom prst="rect">
            <a:avLst/>
          </a:prstGeom>
        </p:spPr>
        <p:txBody>
          <a:bodyPr/>
          <a:lstStyle/>
          <a:p>
            <a:endParaRPr lang="nl-NL" dirty="0"/>
          </a:p>
        </p:txBody>
      </p:sp>
      <p:sp>
        <p:nvSpPr>
          <p:cNvPr id="6" name="Tijdelijke aanduiding voor afbeelding 9">
            <a:extLst>
              <a:ext uri="{FF2B5EF4-FFF2-40B4-BE49-F238E27FC236}">
                <a16:creationId xmlns:a16="http://schemas.microsoft.com/office/drawing/2014/main" id="{879ADAFD-0B4B-42EB-8668-C44FD92E6884}"/>
              </a:ext>
            </a:extLst>
          </p:cNvPr>
          <p:cNvSpPr>
            <a:spLocks noGrp="1"/>
          </p:cNvSpPr>
          <p:nvPr>
            <p:ph type="pic" sz="quarter" idx="22"/>
          </p:nvPr>
        </p:nvSpPr>
        <p:spPr>
          <a:xfrm>
            <a:off x="3554154" y="3609187"/>
            <a:ext cx="2497849" cy="3041234"/>
          </a:xfrm>
          <a:prstGeom prst="rect">
            <a:avLst/>
          </a:prstGeom>
        </p:spPr>
        <p:txBody>
          <a:bodyPr/>
          <a:lstStyle/>
          <a:p>
            <a:endParaRPr lang="nl-NL" dirty="0"/>
          </a:p>
        </p:txBody>
      </p:sp>
      <p:sp>
        <p:nvSpPr>
          <p:cNvPr id="7" name="Tijdelijke aanduiding voor afbeelding 9">
            <a:extLst>
              <a:ext uri="{FF2B5EF4-FFF2-40B4-BE49-F238E27FC236}">
                <a16:creationId xmlns:a16="http://schemas.microsoft.com/office/drawing/2014/main" id="{D00962AC-B2ED-4403-B827-E57B346797C3}"/>
              </a:ext>
            </a:extLst>
          </p:cNvPr>
          <p:cNvSpPr>
            <a:spLocks noGrp="1"/>
          </p:cNvSpPr>
          <p:nvPr>
            <p:ph type="pic" sz="quarter" idx="23"/>
          </p:nvPr>
        </p:nvSpPr>
        <p:spPr>
          <a:xfrm>
            <a:off x="6234354" y="3609187"/>
            <a:ext cx="2497849" cy="3041234"/>
          </a:xfrm>
          <a:prstGeom prst="rect">
            <a:avLst/>
          </a:prstGeom>
        </p:spPr>
        <p:txBody>
          <a:bodyPr/>
          <a:lstStyle/>
          <a:p>
            <a:endParaRPr lang="nl-NL" dirty="0"/>
          </a:p>
        </p:txBody>
      </p:sp>
      <p:sp>
        <p:nvSpPr>
          <p:cNvPr id="8" name="Tijdelijke aanduiding voor tekst 11">
            <a:extLst>
              <a:ext uri="{FF2B5EF4-FFF2-40B4-BE49-F238E27FC236}">
                <a16:creationId xmlns:a16="http://schemas.microsoft.com/office/drawing/2014/main" id="{93A3D4C1-C3A7-4DDC-873B-74AA23B9759F}"/>
              </a:ext>
            </a:extLst>
          </p:cNvPr>
          <p:cNvSpPr>
            <a:spLocks noGrp="1"/>
          </p:cNvSpPr>
          <p:nvPr>
            <p:ph type="body" sz="quarter" idx="18" hasCustomPrompt="1"/>
          </p:nvPr>
        </p:nvSpPr>
        <p:spPr>
          <a:xfrm>
            <a:off x="873952" y="7534628"/>
            <a:ext cx="7858252" cy="291108"/>
          </a:xfrm>
          <a:prstGeom prst="rect">
            <a:avLst/>
          </a:prstGeom>
        </p:spPr>
        <p:txBody>
          <a:bodyPr lIns="0" tIns="46800"/>
          <a:lstStyle>
            <a:lvl1pPr marL="0" marR="0" indent="0" algn="l" defTabSz="886259" rtl="0" eaLnBrk="1" fontAlgn="auto" latinLnBrk="0" hangingPunct="1">
              <a:lnSpc>
                <a:spcPct val="50000"/>
              </a:lnSpc>
              <a:spcBef>
                <a:spcPts val="969"/>
              </a:spcBef>
              <a:spcAft>
                <a:spcPts val="0"/>
              </a:spcAft>
              <a:buClrTx/>
              <a:buSzTx/>
              <a:buFont typeface="Arial" panose="020B0604020202020204" pitchFamily="34" charset="0"/>
              <a:buNone/>
              <a:tabLst/>
              <a:defRPr sz="2200" b="1" i="0">
                <a:solidFill>
                  <a:schemeClr val="tx1"/>
                </a:solidFill>
                <a:latin typeface="+mj-lt"/>
                <a:cs typeface="Gill Sans" panose="020B05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a:t>KLEINERE KOP</a:t>
            </a:r>
          </a:p>
        </p:txBody>
      </p:sp>
      <p:sp>
        <p:nvSpPr>
          <p:cNvPr id="9" name="Tijdelijke aanduiding voor tekst 11">
            <a:extLst>
              <a:ext uri="{FF2B5EF4-FFF2-40B4-BE49-F238E27FC236}">
                <a16:creationId xmlns:a16="http://schemas.microsoft.com/office/drawing/2014/main" id="{F6F273DF-AB32-4DE9-993F-49016A0E9350}"/>
              </a:ext>
            </a:extLst>
          </p:cNvPr>
          <p:cNvSpPr>
            <a:spLocks noGrp="1"/>
          </p:cNvSpPr>
          <p:nvPr>
            <p:ph type="body" sz="quarter" idx="20" hasCustomPrompt="1"/>
          </p:nvPr>
        </p:nvSpPr>
        <p:spPr>
          <a:xfrm>
            <a:off x="873952" y="7851803"/>
            <a:ext cx="7858252" cy="2707080"/>
          </a:xfrm>
          <a:prstGeom prst="rect">
            <a:avLst/>
          </a:prstGeom>
        </p:spPr>
        <p:txBody>
          <a:bodyPr lIns="0"/>
          <a:lstStyle>
            <a:lvl1pPr marL="0" marR="0" indent="0" algn="l" defTabSz="886259" rtl="0" eaLnBrk="1" fontAlgn="auto" latinLnBrk="0" hangingPunct="1">
              <a:lnSpc>
                <a:spcPts val="2200"/>
              </a:lnSpc>
              <a:spcBef>
                <a:spcPts val="0"/>
              </a:spcBef>
              <a:spcAft>
                <a:spcPts val="0"/>
              </a:spcAft>
              <a:buClrTx/>
              <a:buSzTx/>
              <a:buFont typeface="Arial" panose="020B0604020202020204" pitchFamily="34" charset="0"/>
              <a:buNone/>
              <a:tabLst/>
              <a:defRPr sz="2000" b="0" i="0">
                <a:solidFill>
                  <a:srgbClr val="1A1919"/>
                </a:solidFill>
                <a:latin typeface="+mn-lt"/>
                <a:cs typeface="Gill Sans Light" panose="020B03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err="1"/>
              <a:t>Ficab</a:t>
            </a:r>
            <a:r>
              <a:rPr lang="nl-NL" dirty="0"/>
              <a:t> </a:t>
            </a:r>
            <a:r>
              <a:rPr lang="nl-NL" dirty="0" err="1"/>
              <a:t>ima</a:t>
            </a:r>
            <a:r>
              <a:rPr lang="nl-NL" dirty="0"/>
              <a:t> </a:t>
            </a:r>
            <a:r>
              <a:rPr lang="nl-NL" dirty="0" err="1"/>
              <a:t>quae</a:t>
            </a:r>
            <a:r>
              <a:rPr lang="nl-NL" dirty="0"/>
              <a:t> </a:t>
            </a:r>
            <a:r>
              <a:rPr lang="nl-NL" dirty="0" err="1"/>
              <a:t>quid</a:t>
            </a:r>
            <a:r>
              <a:rPr lang="nl-NL" dirty="0"/>
              <a:t> </a:t>
            </a:r>
            <a:r>
              <a:rPr lang="nl-NL" dirty="0" err="1"/>
              <a:t>ulparch</a:t>
            </a:r>
            <a:r>
              <a:rPr lang="nl-NL" dirty="0"/>
              <a:t> </a:t>
            </a:r>
            <a:r>
              <a:rPr lang="nl-NL" dirty="0" err="1"/>
              <a:t>illorum</a:t>
            </a:r>
            <a:r>
              <a:rPr lang="nl-NL" dirty="0"/>
              <a:t> </a:t>
            </a:r>
            <a:r>
              <a:rPr lang="nl-NL" dirty="0" err="1"/>
              <a:t>ium</a:t>
            </a:r>
            <a:r>
              <a:rPr lang="nl-NL" dirty="0"/>
              <a:t> </a:t>
            </a:r>
            <a:r>
              <a:rPr lang="nl-NL" dirty="0" err="1"/>
              <a:t>quam</a:t>
            </a:r>
            <a:r>
              <a:rPr lang="nl-NL" dirty="0"/>
              <a:t>, </a:t>
            </a:r>
            <a:r>
              <a:rPr lang="nl-NL" dirty="0" err="1"/>
              <a:t>offic</a:t>
            </a:r>
            <a:r>
              <a:rPr lang="nl-NL" dirty="0"/>
              <a:t> </a:t>
            </a:r>
            <a:r>
              <a:rPr lang="nl-NL" dirty="0" err="1"/>
              <a:t>totatem</a:t>
            </a:r>
            <a:r>
              <a:rPr lang="nl-NL" dirty="0"/>
              <a:t> </a:t>
            </a:r>
            <a:r>
              <a:rPr lang="nl-NL" dirty="0" err="1"/>
              <a:t>porehen</a:t>
            </a:r>
            <a:r>
              <a:rPr lang="nl-NL" dirty="0"/>
              <a:t> </a:t>
            </a:r>
            <a:r>
              <a:rPr lang="nl-NL" dirty="0" err="1"/>
              <a:t>ectempo</a:t>
            </a:r>
            <a:r>
              <a:rPr lang="nl-NL" dirty="0"/>
              <a:t> </a:t>
            </a:r>
            <a:r>
              <a:rPr lang="nl-NL" dirty="0" err="1"/>
              <a:t>reptae</a:t>
            </a:r>
            <a:r>
              <a:rPr lang="nl-NL" dirty="0"/>
              <a:t> </a:t>
            </a:r>
            <a:r>
              <a:rPr lang="nl-NL" dirty="0" err="1"/>
              <a:t>volupit</a:t>
            </a:r>
            <a:r>
              <a:rPr lang="nl-NL" dirty="0"/>
              <a:t> </a:t>
            </a:r>
            <a:r>
              <a:rPr lang="nl-NL" dirty="0" err="1"/>
              <a:t>molorrum</a:t>
            </a:r>
            <a:r>
              <a:rPr lang="nl-NL" dirty="0"/>
              <a:t> nis </a:t>
            </a:r>
            <a:r>
              <a:rPr lang="nl-NL" dirty="0" err="1"/>
              <a:t>rectur</a:t>
            </a:r>
            <a:r>
              <a:rPr lang="nl-NL" dirty="0"/>
              <a:t>, </a:t>
            </a:r>
            <a:r>
              <a:rPr lang="nl-NL" dirty="0" err="1"/>
              <a:t>sed</a:t>
            </a:r>
            <a:r>
              <a:rPr lang="nl-NL" dirty="0"/>
              <a:t> </a:t>
            </a:r>
            <a:r>
              <a:rPr lang="nl-NL" dirty="0" err="1"/>
              <a:t>escipsa</a:t>
            </a:r>
            <a:r>
              <a:rPr lang="nl-NL" dirty="0"/>
              <a:t> </a:t>
            </a:r>
            <a:r>
              <a:rPr lang="nl-NL" dirty="0" err="1"/>
              <a:t>arum</a:t>
            </a:r>
            <a:r>
              <a:rPr lang="nl-NL" dirty="0"/>
              <a:t> con </a:t>
            </a:r>
            <a:r>
              <a:rPr lang="nl-NL" dirty="0" err="1"/>
              <a:t>nonse</a:t>
            </a:r>
            <a:r>
              <a:rPr lang="nl-NL" dirty="0"/>
              <a:t> </a:t>
            </a:r>
            <a:r>
              <a:rPr lang="nl-NL" dirty="0" err="1"/>
              <a:t>venet</a:t>
            </a:r>
            <a:r>
              <a:rPr lang="nl-NL" dirty="0"/>
              <a:t> </a:t>
            </a:r>
            <a:r>
              <a:rPr lang="nl-NL" dirty="0" err="1"/>
              <a:t>quaerchil</a:t>
            </a:r>
            <a:r>
              <a:rPr lang="nl-NL" dirty="0"/>
              <a:t> </a:t>
            </a:r>
            <a:r>
              <a:rPr lang="nl-NL" dirty="0" err="1"/>
              <a:t>eossit</a:t>
            </a:r>
            <a:r>
              <a:rPr lang="nl-NL" dirty="0"/>
              <a:t> </a:t>
            </a:r>
            <a:r>
              <a:rPr lang="nl-NL" dirty="0" err="1"/>
              <a:t>molupta</a:t>
            </a:r>
            <a:r>
              <a:rPr lang="nl-NL" dirty="0"/>
              <a:t> </a:t>
            </a:r>
            <a:r>
              <a:rPr lang="nl-NL" dirty="0" err="1"/>
              <a:t>dolum</a:t>
            </a:r>
            <a:r>
              <a:rPr lang="nl-NL" dirty="0"/>
              <a:t> </a:t>
            </a:r>
            <a:r>
              <a:rPr lang="nl-NL" dirty="0" err="1"/>
              <a:t>unt</a:t>
            </a:r>
            <a:r>
              <a:rPr lang="nl-NL" dirty="0"/>
              <a:t>, </a:t>
            </a:r>
            <a:r>
              <a:rPr lang="nl-NL" dirty="0" err="1"/>
              <a:t>quata</a:t>
            </a:r>
            <a:r>
              <a:rPr lang="nl-NL" dirty="0"/>
              <a:t> pres </a:t>
            </a:r>
            <a:r>
              <a:rPr lang="nl-NL" dirty="0" err="1"/>
              <a:t>doluptatur</a:t>
            </a:r>
            <a:r>
              <a:rPr lang="nl-NL" dirty="0"/>
              <a:t>, et, </a:t>
            </a:r>
            <a:r>
              <a:rPr lang="nl-NL" dirty="0" err="1"/>
              <a:t>autatur</a:t>
            </a:r>
            <a:r>
              <a:rPr lang="nl-NL" dirty="0"/>
              <a:t>, </a:t>
            </a:r>
            <a:r>
              <a:rPr lang="nl-NL" dirty="0" err="1"/>
              <a:t>officat</a:t>
            </a:r>
            <a:r>
              <a:rPr lang="nl-NL" dirty="0"/>
              <a:t> </a:t>
            </a:r>
            <a:r>
              <a:rPr lang="nl-NL" dirty="0" err="1"/>
              <a:t>rescia</a:t>
            </a:r>
            <a:r>
              <a:rPr lang="nl-NL" dirty="0"/>
              <a:t> </a:t>
            </a:r>
            <a:r>
              <a:rPr lang="nl-NL" dirty="0" err="1"/>
              <a:t>doluptur</a:t>
            </a:r>
            <a:r>
              <a:rPr lang="nl-NL" dirty="0"/>
              <a:t>? </a:t>
            </a:r>
            <a:r>
              <a:rPr lang="nl-NL" dirty="0" err="1"/>
              <a:t>Harum</a:t>
            </a:r>
            <a:r>
              <a:rPr lang="nl-NL" dirty="0"/>
              <a:t> </a:t>
            </a:r>
            <a:r>
              <a:rPr lang="nl-NL" dirty="0" err="1"/>
              <a:t>iumet</a:t>
            </a:r>
            <a:r>
              <a:rPr lang="nl-NL" dirty="0"/>
              <a:t> </a:t>
            </a:r>
            <a:r>
              <a:rPr lang="nl-NL" dirty="0" err="1"/>
              <a:t>labor</a:t>
            </a:r>
            <a:r>
              <a:rPr lang="nl-NL" dirty="0"/>
              <a:t> </a:t>
            </a:r>
            <a:r>
              <a:rPr lang="nl-NL" dirty="0" err="1"/>
              <a:t>repercim</a:t>
            </a:r>
            <a:r>
              <a:rPr lang="nl-NL" dirty="0"/>
              <a:t> </a:t>
            </a:r>
            <a:r>
              <a:rPr lang="nl-NL" dirty="0" err="1"/>
              <a:t>quis</a:t>
            </a:r>
            <a:r>
              <a:rPr lang="nl-NL" dirty="0"/>
              <a:t> </a:t>
            </a:r>
            <a:r>
              <a:rPr lang="nl-NL" dirty="0" err="1"/>
              <a:t>anis</a:t>
            </a:r>
            <a:r>
              <a:rPr lang="nl-NL" dirty="0"/>
              <a:t> </a:t>
            </a:r>
            <a:r>
              <a:rPr lang="nl-NL" dirty="0" err="1"/>
              <a:t>magniminulpa</a:t>
            </a:r>
            <a:r>
              <a:rPr lang="nl-NL" dirty="0"/>
              <a:t> si </a:t>
            </a:r>
            <a:r>
              <a:rPr lang="nl-NL" dirty="0" err="1"/>
              <a:t>odis</a:t>
            </a:r>
            <a:r>
              <a:rPr lang="nl-NL" dirty="0"/>
              <a:t> dolente lam et </a:t>
            </a:r>
            <a:r>
              <a:rPr lang="nl-NL" dirty="0" err="1"/>
              <a:t>labor</a:t>
            </a:r>
            <a:r>
              <a:rPr lang="nl-NL" dirty="0"/>
              <a:t> </a:t>
            </a:r>
            <a:r>
              <a:rPr lang="nl-NL" dirty="0" err="1"/>
              <a:t>mollo</a:t>
            </a:r>
            <a:r>
              <a:rPr lang="nl-NL" dirty="0"/>
              <a:t> </a:t>
            </a:r>
            <a:r>
              <a:rPr lang="nl-NL" dirty="0" err="1"/>
              <a:t>dolor</a:t>
            </a:r>
            <a:r>
              <a:rPr lang="nl-NL" dirty="0"/>
              <a:t> </a:t>
            </a:r>
            <a:r>
              <a:rPr lang="nl-NL" dirty="0" err="1"/>
              <a:t>adis</a:t>
            </a:r>
            <a:r>
              <a:rPr lang="nl-NL" dirty="0"/>
              <a:t> si </a:t>
            </a:r>
            <a:r>
              <a:rPr lang="nl-NL" dirty="0" err="1"/>
              <a:t>doluptatur</a:t>
            </a:r>
            <a:r>
              <a:rPr lang="nl-NL" dirty="0"/>
              <a:t> </a:t>
            </a:r>
            <a:r>
              <a:rPr lang="nl-NL" dirty="0" err="1"/>
              <a:t>aut</a:t>
            </a:r>
            <a:r>
              <a:rPr lang="nl-NL" dirty="0"/>
              <a:t> </a:t>
            </a:r>
            <a:r>
              <a:rPr lang="nl-NL" dirty="0" err="1"/>
              <a:t>idesci</a:t>
            </a:r>
            <a:r>
              <a:rPr lang="nl-NL" dirty="0"/>
              <a:t> vel mi, </a:t>
            </a:r>
            <a:r>
              <a:rPr lang="nl-NL" dirty="0" err="1"/>
              <a:t>omniet</a:t>
            </a:r>
            <a:r>
              <a:rPr lang="nl-NL" dirty="0"/>
              <a:t> </a:t>
            </a:r>
            <a:r>
              <a:rPr lang="nl-NL" dirty="0" err="1"/>
              <a:t>aut</a:t>
            </a:r>
            <a:r>
              <a:rPr lang="nl-NL" dirty="0"/>
              <a:t> </a:t>
            </a:r>
            <a:r>
              <a:rPr lang="nl-NL" dirty="0" err="1"/>
              <a:t>perum</a:t>
            </a:r>
            <a:r>
              <a:rPr lang="nl-NL" dirty="0"/>
              <a:t> </a:t>
            </a:r>
            <a:r>
              <a:rPr lang="nl-NL" dirty="0" err="1"/>
              <a:t>hiliquam</a:t>
            </a:r>
            <a:r>
              <a:rPr lang="nl-NL" dirty="0"/>
              <a:t>, </a:t>
            </a:r>
            <a:r>
              <a:rPr lang="nl-NL" dirty="0" err="1"/>
              <a:t>cuptas</a:t>
            </a:r>
            <a:r>
              <a:rPr lang="nl-NL" dirty="0"/>
              <a:t> mo tent, </a:t>
            </a:r>
            <a:r>
              <a:rPr lang="nl-NL" dirty="0" err="1"/>
              <a:t>illiquatur</a:t>
            </a:r>
            <a:r>
              <a:rPr lang="nl-NL" dirty="0"/>
              <a:t> sim rem </a:t>
            </a:r>
            <a:r>
              <a:rPr lang="nl-NL" dirty="0" err="1"/>
              <a:t>reperci</a:t>
            </a:r>
            <a:r>
              <a:rPr lang="nl-NL" dirty="0"/>
              <a:t> </a:t>
            </a:r>
            <a:r>
              <a:rPr lang="nl-NL" dirty="0" err="1"/>
              <a:t>duntus</a:t>
            </a:r>
            <a:r>
              <a:rPr lang="nl-NL" dirty="0"/>
              <a:t>, </a:t>
            </a:r>
            <a:r>
              <a:rPr lang="nl-NL" dirty="0" err="1"/>
              <a:t>quis</a:t>
            </a:r>
            <a:r>
              <a:rPr lang="nl-NL" dirty="0"/>
              <a:t> </a:t>
            </a:r>
            <a:r>
              <a:rPr lang="nl-NL" dirty="0" err="1"/>
              <a:t>molupti</a:t>
            </a:r>
            <a:r>
              <a:rPr lang="nl-NL" dirty="0"/>
              <a:t> </a:t>
            </a:r>
            <a:r>
              <a:rPr lang="nl-NL" dirty="0" err="1"/>
              <a:t>volesci</a:t>
            </a:r>
            <a:r>
              <a:rPr lang="nl-NL" dirty="0"/>
              <a:t> </a:t>
            </a:r>
            <a:r>
              <a:rPr lang="nl-NL" dirty="0" err="1"/>
              <a:t>lignat</a:t>
            </a:r>
            <a:r>
              <a:rPr lang="nl-NL" dirty="0"/>
              <a:t> es </a:t>
            </a:r>
            <a:r>
              <a:rPr lang="nl-NL" dirty="0" err="1"/>
              <a:t>soluptatent</a:t>
            </a:r>
            <a:r>
              <a:rPr lang="nl-NL" dirty="0"/>
              <a:t> </a:t>
            </a:r>
            <a:r>
              <a:rPr lang="nl-NL" dirty="0" err="1"/>
              <a:t>hilignatemos</a:t>
            </a:r>
            <a:r>
              <a:rPr lang="nl-NL" dirty="0"/>
              <a:t> sint, </a:t>
            </a:r>
            <a:r>
              <a:rPr lang="nl-NL" dirty="0" err="1"/>
              <a:t>quate</a:t>
            </a:r>
            <a:r>
              <a:rPr lang="nl-NL" dirty="0"/>
              <a:t> </a:t>
            </a:r>
            <a:r>
              <a:rPr lang="nl-NL" dirty="0" err="1"/>
              <a:t>conem</a:t>
            </a:r>
            <a:r>
              <a:rPr lang="nl-NL" dirty="0"/>
              <a:t> </a:t>
            </a:r>
            <a:r>
              <a:rPr lang="nl-NL" dirty="0" err="1"/>
              <a:t>ditions</a:t>
            </a:r>
            <a:r>
              <a:rPr lang="nl-NL" dirty="0"/>
              <a:t> </a:t>
            </a:r>
            <a:r>
              <a:rPr lang="nl-NL" dirty="0" err="1"/>
              <a:t>equatur</a:t>
            </a:r>
            <a:r>
              <a:rPr lang="nl-NL" dirty="0"/>
              <a:t> </a:t>
            </a:r>
            <a:r>
              <a:rPr lang="nl-NL" dirty="0" err="1"/>
              <a:t>auda</a:t>
            </a:r>
            <a:r>
              <a:rPr lang="nl-NL" dirty="0"/>
              <a:t> </a:t>
            </a:r>
            <a:r>
              <a:rPr lang="nl-NL" dirty="0" err="1"/>
              <a:t>conesto</a:t>
            </a:r>
            <a:r>
              <a:rPr lang="nl-NL" dirty="0"/>
              <a:t> </a:t>
            </a:r>
            <a:r>
              <a:rPr lang="nl-NL" dirty="0" err="1"/>
              <a:t>occumqui</a:t>
            </a:r>
            <a:r>
              <a:rPr lang="nl-NL" dirty="0"/>
              <a:t> </a:t>
            </a:r>
            <a:r>
              <a:rPr lang="nl-NL" dirty="0" err="1"/>
              <a:t>conestio</a:t>
            </a:r>
            <a:r>
              <a:rPr lang="nl-NL" dirty="0"/>
              <a:t> </a:t>
            </a:r>
            <a:r>
              <a:rPr lang="nl-NL" dirty="0" err="1"/>
              <a:t>blaboritatet</a:t>
            </a:r>
            <a:r>
              <a:rPr lang="nl-NL" dirty="0"/>
              <a:t> et, et </a:t>
            </a:r>
            <a:r>
              <a:rPr lang="nl-NL" dirty="0" err="1"/>
              <a:t>omnihictem</a:t>
            </a:r>
            <a:r>
              <a:rPr lang="nl-NL" dirty="0"/>
              <a:t> </a:t>
            </a:r>
            <a:r>
              <a:rPr lang="nl-NL" dirty="0" err="1"/>
              <a:t>rectat</a:t>
            </a:r>
            <a:r>
              <a:rPr lang="nl-NL" dirty="0"/>
              <a:t> </a:t>
            </a:r>
            <a:r>
              <a:rPr lang="nl-NL" dirty="0" err="1"/>
              <a:t>eos</a:t>
            </a:r>
            <a:r>
              <a:rPr lang="nl-NL" dirty="0"/>
              <a:t> </a:t>
            </a:r>
            <a:r>
              <a:rPr lang="nl-NL" dirty="0" err="1"/>
              <a:t>ium</a:t>
            </a:r>
            <a:r>
              <a:rPr lang="nl-NL" dirty="0"/>
              <a:t>, </a:t>
            </a:r>
            <a:r>
              <a:rPr lang="nl-NL" dirty="0" err="1"/>
              <a:t>occabore</a:t>
            </a:r>
            <a:r>
              <a:rPr lang="nl-NL" dirty="0"/>
              <a:t> </a:t>
            </a:r>
            <a:r>
              <a:rPr lang="nl-NL" dirty="0" err="1"/>
              <a:t>dolorum</a:t>
            </a:r>
            <a:r>
              <a:rPr lang="nl-NL" dirty="0"/>
              <a:t> </a:t>
            </a:r>
            <a:r>
              <a:rPr lang="nl-NL" dirty="0" err="1"/>
              <a:t>aspera</a:t>
            </a:r>
            <a:r>
              <a:rPr lang="nl-NL" dirty="0"/>
              <a:t> pel </a:t>
            </a:r>
            <a:r>
              <a:rPr lang="nl-NL" dirty="0" err="1"/>
              <a:t>ipiet</a:t>
            </a:r>
            <a:r>
              <a:rPr lang="nl-NL" dirty="0"/>
              <a:t> </a:t>
            </a:r>
            <a:r>
              <a:rPr lang="nl-NL" dirty="0" err="1"/>
              <a:t>quis</a:t>
            </a:r>
            <a:endParaRPr lang="nl-NL" dirty="0"/>
          </a:p>
        </p:txBody>
      </p:sp>
      <p:sp>
        <p:nvSpPr>
          <p:cNvPr id="12" name="Tijdelijke aanduiding voor tekst 32">
            <a:extLst>
              <a:ext uri="{FF2B5EF4-FFF2-40B4-BE49-F238E27FC236}">
                <a16:creationId xmlns:a16="http://schemas.microsoft.com/office/drawing/2014/main" id="{FEF7D5C2-CD73-49DB-A714-5DC1EF95CB48}"/>
              </a:ext>
            </a:extLst>
          </p:cNvPr>
          <p:cNvSpPr>
            <a:spLocks noGrp="1"/>
          </p:cNvSpPr>
          <p:nvPr>
            <p:ph type="body" sz="quarter" idx="16" hasCustomPrompt="1"/>
          </p:nvPr>
        </p:nvSpPr>
        <p:spPr>
          <a:xfrm>
            <a:off x="873953" y="1640771"/>
            <a:ext cx="7858250" cy="1592029"/>
          </a:xfrm>
          <a:prstGeom prst="rect">
            <a:avLst/>
          </a:prstGeom>
        </p:spPr>
        <p:txBody>
          <a:bodyPr lIns="0" tIns="0"/>
          <a:lstStyle>
            <a:lvl1pPr marL="0" indent="0" algn="l">
              <a:lnSpc>
                <a:spcPts val="4500"/>
              </a:lnSpc>
              <a:spcBef>
                <a:spcPts val="0"/>
              </a:spcBef>
              <a:buNone/>
              <a:defRPr sz="5000" b="1" i="0">
                <a:solidFill>
                  <a:schemeClr val="tx1"/>
                </a:solidFill>
                <a:latin typeface="+mj-lt"/>
                <a:cs typeface="Gill Sans" panose="020B0502020104020203" pitchFamily="34" charset="-79"/>
              </a:defRPr>
            </a:lvl1pPr>
          </a:lstStyle>
          <a:p>
            <a:pPr lvl="0"/>
            <a:r>
              <a:rPr lang="nl-NL" dirty="0"/>
              <a:t>HOOFDKOP </a:t>
            </a:r>
            <a:br>
              <a:rPr lang="nl-NL" dirty="0"/>
            </a:br>
            <a:r>
              <a:rPr lang="nl-NL" dirty="0"/>
              <a:t>OVER TWEE OF </a:t>
            </a:r>
            <a:br>
              <a:rPr lang="nl-NL" dirty="0"/>
            </a:br>
            <a:r>
              <a:rPr lang="nl-NL" dirty="0"/>
              <a:t>DRIE REGELS</a:t>
            </a:r>
          </a:p>
        </p:txBody>
      </p:sp>
    </p:spTree>
    <p:extLst>
      <p:ext uri="{BB962C8B-B14F-4D97-AF65-F5344CB8AC3E}">
        <p14:creationId xmlns:p14="http://schemas.microsoft.com/office/powerpoint/2010/main" val="594627132"/>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oster_3afbeeldingen_naamfunctie">
    <p:spTree>
      <p:nvGrpSpPr>
        <p:cNvPr id="1" name=""/>
        <p:cNvGrpSpPr/>
        <p:nvPr/>
      </p:nvGrpSpPr>
      <p:grpSpPr>
        <a:xfrm>
          <a:off x="0" y="0"/>
          <a:ext cx="0" cy="0"/>
          <a:chOff x="0" y="0"/>
          <a:chExt cx="0" cy="0"/>
        </a:xfrm>
      </p:grpSpPr>
      <p:sp>
        <p:nvSpPr>
          <p:cNvPr id="3" name="Tijdelijke aanduiding voor afbeelding 9">
            <a:extLst>
              <a:ext uri="{FF2B5EF4-FFF2-40B4-BE49-F238E27FC236}">
                <a16:creationId xmlns:a16="http://schemas.microsoft.com/office/drawing/2014/main" id="{D3CAB6D1-FAB1-4D19-92D2-B02F2C4F6C17}"/>
              </a:ext>
            </a:extLst>
          </p:cNvPr>
          <p:cNvSpPr>
            <a:spLocks noGrp="1"/>
          </p:cNvSpPr>
          <p:nvPr>
            <p:ph type="pic" sz="quarter" idx="10"/>
          </p:nvPr>
        </p:nvSpPr>
        <p:spPr>
          <a:xfrm>
            <a:off x="873953" y="3609187"/>
            <a:ext cx="2497849" cy="3041234"/>
          </a:xfrm>
          <a:prstGeom prst="rect">
            <a:avLst/>
          </a:prstGeom>
        </p:spPr>
        <p:txBody>
          <a:bodyPr/>
          <a:lstStyle/>
          <a:p>
            <a:endParaRPr lang="nl-NL" dirty="0"/>
          </a:p>
        </p:txBody>
      </p:sp>
      <p:sp>
        <p:nvSpPr>
          <p:cNvPr id="4" name="Tijdelijke aanduiding voor tekst 11">
            <a:extLst>
              <a:ext uri="{FF2B5EF4-FFF2-40B4-BE49-F238E27FC236}">
                <a16:creationId xmlns:a16="http://schemas.microsoft.com/office/drawing/2014/main" id="{97132BDB-2F47-4BF1-8E46-3ACBCE5FBEB0}"/>
              </a:ext>
            </a:extLst>
          </p:cNvPr>
          <p:cNvSpPr>
            <a:spLocks noGrp="1"/>
          </p:cNvSpPr>
          <p:nvPr>
            <p:ph type="body" sz="quarter" idx="18" hasCustomPrompt="1"/>
          </p:nvPr>
        </p:nvSpPr>
        <p:spPr>
          <a:xfrm>
            <a:off x="873952" y="7534628"/>
            <a:ext cx="7858252" cy="291108"/>
          </a:xfrm>
          <a:prstGeom prst="rect">
            <a:avLst/>
          </a:prstGeom>
        </p:spPr>
        <p:txBody>
          <a:bodyPr lIns="0" tIns="46800"/>
          <a:lstStyle>
            <a:lvl1pPr marL="0" marR="0" indent="0" algn="l" defTabSz="886259" rtl="0" eaLnBrk="1" fontAlgn="auto" latinLnBrk="0" hangingPunct="1">
              <a:lnSpc>
                <a:spcPct val="50000"/>
              </a:lnSpc>
              <a:spcBef>
                <a:spcPts val="969"/>
              </a:spcBef>
              <a:spcAft>
                <a:spcPts val="0"/>
              </a:spcAft>
              <a:buClrTx/>
              <a:buSzTx/>
              <a:buFont typeface="Arial" panose="020B0604020202020204" pitchFamily="34" charset="0"/>
              <a:buNone/>
              <a:tabLst/>
              <a:defRPr sz="2200" b="1" i="0">
                <a:solidFill>
                  <a:schemeClr val="tx1"/>
                </a:solidFill>
                <a:latin typeface="+mj-lt"/>
                <a:cs typeface="Gill Sans" panose="020B05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a:t>KLEINERE KOP</a:t>
            </a:r>
          </a:p>
        </p:txBody>
      </p:sp>
      <p:sp>
        <p:nvSpPr>
          <p:cNvPr id="5" name="Tijdelijke aanduiding voor tekst 11">
            <a:extLst>
              <a:ext uri="{FF2B5EF4-FFF2-40B4-BE49-F238E27FC236}">
                <a16:creationId xmlns:a16="http://schemas.microsoft.com/office/drawing/2014/main" id="{0093C338-1894-477A-AC7A-79CB6FDC78A5}"/>
              </a:ext>
            </a:extLst>
          </p:cNvPr>
          <p:cNvSpPr>
            <a:spLocks noGrp="1"/>
          </p:cNvSpPr>
          <p:nvPr>
            <p:ph type="body" sz="quarter" idx="20" hasCustomPrompt="1"/>
          </p:nvPr>
        </p:nvSpPr>
        <p:spPr>
          <a:xfrm>
            <a:off x="873952" y="7851803"/>
            <a:ext cx="7858252" cy="2707080"/>
          </a:xfrm>
          <a:prstGeom prst="rect">
            <a:avLst/>
          </a:prstGeom>
        </p:spPr>
        <p:txBody>
          <a:bodyPr lIns="0"/>
          <a:lstStyle>
            <a:lvl1pPr marL="0" marR="0" indent="0" algn="l" defTabSz="886259" rtl="0" eaLnBrk="1" fontAlgn="auto" latinLnBrk="0" hangingPunct="1">
              <a:lnSpc>
                <a:spcPts val="2200"/>
              </a:lnSpc>
              <a:spcBef>
                <a:spcPts val="0"/>
              </a:spcBef>
              <a:spcAft>
                <a:spcPts val="0"/>
              </a:spcAft>
              <a:buClrTx/>
              <a:buSzTx/>
              <a:buFont typeface="Arial" panose="020B0604020202020204" pitchFamily="34" charset="0"/>
              <a:buNone/>
              <a:tabLst/>
              <a:defRPr sz="2000" b="0" i="0">
                <a:solidFill>
                  <a:srgbClr val="1A1919"/>
                </a:solidFill>
                <a:latin typeface="+mn-lt"/>
                <a:cs typeface="Gill Sans Light" panose="020B03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err="1"/>
              <a:t>Ficab</a:t>
            </a:r>
            <a:r>
              <a:rPr lang="nl-NL" dirty="0"/>
              <a:t> </a:t>
            </a:r>
            <a:r>
              <a:rPr lang="nl-NL" dirty="0" err="1"/>
              <a:t>ima</a:t>
            </a:r>
            <a:r>
              <a:rPr lang="nl-NL" dirty="0"/>
              <a:t> </a:t>
            </a:r>
            <a:r>
              <a:rPr lang="nl-NL" dirty="0" err="1"/>
              <a:t>quae</a:t>
            </a:r>
            <a:r>
              <a:rPr lang="nl-NL" dirty="0"/>
              <a:t> </a:t>
            </a:r>
            <a:r>
              <a:rPr lang="nl-NL" dirty="0" err="1"/>
              <a:t>quid</a:t>
            </a:r>
            <a:r>
              <a:rPr lang="nl-NL" dirty="0"/>
              <a:t> </a:t>
            </a:r>
            <a:r>
              <a:rPr lang="nl-NL" dirty="0" err="1"/>
              <a:t>ulparch</a:t>
            </a:r>
            <a:r>
              <a:rPr lang="nl-NL" dirty="0"/>
              <a:t> </a:t>
            </a:r>
            <a:r>
              <a:rPr lang="nl-NL" dirty="0" err="1"/>
              <a:t>illorum</a:t>
            </a:r>
            <a:r>
              <a:rPr lang="nl-NL" dirty="0"/>
              <a:t> </a:t>
            </a:r>
            <a:r>
              <a:rPr lang="nl-NL" dirty="0" err="1"/>
              <a:t>ium</a:t>
            </a:r>
            <a:r>
              <a:rPr lang="nl-NL" dirty="0"/>
              <a:t> </a:t>
            </a:r>
            <a:r>
              <a:rPr lang="nl-NL" dirty="0" err="1"/>
              <a:t>quam</a:t>
            </a:r>
            <a:r>
              <a:rPr lang="nl-NL" dirty="0"/>
              <a:t>, </a:t>
            </a:r>
            <a:r>
              <a:rPr lang="nl-NL" dirty="0" err="1"/>
              <a:t>offic</a:t>
            </a:r>
            <a:r>
              <a:rPr lang="nl-NL" dirty="0"/>
              <a:t> </a:t>
            </a:r>
            <a:r>
              <a:rPr lang="nl-NL" dirty="0" err="1"/>
              <a:t>totatem</a:t>
            </a:r>
            <a:r>
              <a:rPr lang="nl-NL" dirty="0"/>
              <a:t> </a:t>
            </a:r>
            <a:r>
              <a:rPr lang="nl-NL" dirty="0" err="1"/>
              <a:t>porehen</a:t>
            </a:r>
            <a:r>
              <a:rPr lang="nl-NL" dirty="0"/>
              <a:t> </a:t>
            </a:r>
            <a:r>
              <a:rPr lang="nl-NL" dirty="0" err="1"/>
              <a:t>ectempo</a:t>
            </a:r>
            <a:r>
              <a:rPr lang="nl-NL" dirty="0"/>
              <a:t> </a:t>
            </a:r>
            <a:r>
              <a:rPr lang="nl-NL" dirty="0" err="1"/>
              <a:t>reptae</a:t>
            </a:r>
            <a:r>
              <a:rPr lang="nl-NL" dirty="0"/>
              <a:t> </a:t>
            </a:r>
            <a:r>
              <a:rPr lang="nl-NL" dirty="0" err="1"/>
              <a:t>volupit</a:t>
            </a:r>
            <a:r>
              <a:rPr lang="nl-NL" dirty="0"/>
              <a:t> </a:t>
            </a:r>
            <a:r>
              <a:rPr lang="nl-NL" dirty="0" err="1"/>
              <a:t>molorrum</a:t>
            </a:r>
            <a:r>
              <a:rPr lang="nl-NL" dirty="0"/>
              <a:t> nis </a:t>
            </a:r>
            <a:r>
              <a:rPr lang="nl-NL" dirty="0" err="1"/>
              <a:t>rectur</a:t>
            </a:r>
            <a:r>
              <a:rPr lang="nl-NL" dirty="0"/>
              <a:t>, </a:t>
            </a:r>
            <a:r>
              <a:rPr lang="nl-NL" dirty="0" err="1"/>
              <a:t>sed</a:t>
            </a:r>
            <a:r>
              <a:rPr lang="nl-NL" dirty="0"/>
              <a:t> </a:t>
            </a:r>
            <a:r>
              <a:rPr lang="nl-NL" dirty="0" err="1"/>
              <a:t>escipsa</a:t>
            </a:r>
            <a:r>
              <a:rPr lang="nl-NL" dirty="0"/>
              <a:t> </a:t>
            </a:r>
            <a:r>
              <a:rPr lang="nl-NL" dirty="0" err="1"/>
              <a:t>arum</a:t>
            </a:r>
            <a:r>
              <a:rPr lang="nl-NL" dirty="0"/>
              <a:t> con </a:t>
            </a:r>
            <a:r>
              <a:rPr lang="nl-NL" dirty="0" err="1"/>
              <a:t>nonse</a:t>
            </a:r>
            <a:r>
              <a:rPr lang="nl-NL" dirty="0"/>
              <a:t> </a:t>
            </a:r>
            <a:r>
              <a:rPr lang="nl-NL" dirty="0" err="1"/>
              <a:t>venet</a:t>
            </a:r>
            <a:r>
              <a:rPr lang="nl-NL" dirty="0"/>
              <a:t> </a:t>
            </a:r>
            <a:r>
              <a:rPr lang="nl-NL" dirty="0" err="1"/>
              <a:t>quaerchil</a:t>
            </a:r>
            <a:r>
              <a:rPr lang="nl-NL" dirty="0"/>
              <a:t> </a:t>
            </a:r>
            <a:r>
              <a:rPr lang="nl-NL" dirty="0" err="1"/>
              <a:t>eossit</a:t>
            </a:r>
            <a:r>
              <a:rPr lang="nl-NL" dirty="0"/>
              <a:t> </a:t>
            </a:r>
            <a:r>
              <a:rPr lang="nl-NL" dirty="0" err="1"/>
              <a:t>molupta</a:t>
            </a:r>
            <a:r>
              <a:rPr lang="nl-NL" dirty="0"/>
              <a:t> </a:t>
            </a:r>
            <a:r>
              <a:rPr lang="nl-NL" dirty="0" err="1"/>
              <a:t>dolum</a:t>
            </a:r>
            <a:r>
              <a:rPr lang="nl-NL" dirty="0"/>
              <a:t> </a:t>
            </a:r>
            <a:r>
              <a:rPr lang="nl-NL" dirty="0" err="1"/>
              <a:t>unt</a:t>
            </a:r>
            <a:r>
              <a:rPr lang="nl-NL" dirty="0"/>
              <a:t>, </a:t>
            </a:r>
            <a:r>
              <a:rPr lang="nl-NL" dirty="0" err="1"/>
              <a:t>quata</a:t>
            </a:r>
            <a:r>
              <a:rPr lang="nl-NL" dirty="0"/>
              <a:t> pres </a:t>
            </a:r>
            <a:r>
              <a:rPr lang="nl-NL" dirty="0" err="1"/>
              <a:t>doluptatur</a:t>
            </a:r>
            <a:r>
              <a:rPr lang="nl-NL" dirty="0"/>
              <a:t>, et, </a:t>
            </a:r>
            <a:r>
              <a:rPr lang="nl-NL" dirty="0" err="1"/>
              <a:t>autatur</a:t>
            </a:r>
            <a:r>
              <a:rPr lang="nl-NL" dirty="0"/>
              <a:t>, </a:t>
            </a:r>
            <a:r>
              <a:rPr lang="nl-NL" dirty="0" err="1"/>
              <a:t>officat</a:t>
            </a:r>
            <a:r>
              <a:rPr lang="nl-NL" dirty="0"/>
              <a:t> </a:t>
            </a:r>
            <a:r>
              <a:rPr lang="nl-NL" dirty="0" err="1"/>
              <a:t>rescia</a:t>
            </a:r>
            <a:r>
              <a:rPr lang="nl-NL" dirty="0"/>
              <a:t> </a:t>
            </a:r>
            <a:r>
              <a:rPr lang="nl-NL" dirty="0" err="1"/>
              <a:t>doluptur</a:t>
            </a:r>
            <a:r>
              <a:rPr lang="nl-NL" dirty="0"/>
              <a:t>? </a:t>
            </a:r>
            <a:r>
              <a:rPr lang="nl-NL" dirty="0" err="1"/>
              <a:t>Harum</a:t>
            </a:r>
            <a:r>
              <a:rPr lang="nl-NL" dirty="0"/>
              <a:t> </a:t>
            </a:r>
            <a:r>
              <a:rPr lang="nl-NL" dirty="0" err="1"/>
              <a:t>iumet</a:t>
            </a:r>
            <a:r>
              <a:rPr lang="nl-NL" dirty="0"/>
              <a:t> </a:t>
            </a:r>
            <a:r>
              <a:rPr lang="nl-NL" dirty="0" err="1"/>
              <a:t>labor</a:t>
            </a:r>
            <a:r>
              <a:rPr lang="nl-NL" dirty="0"/>
              <a:t> </a:t>
            </a:r>
            <a:r>
              <a:rPr lang="nl-NL" dirty="0" err="1"/>
              <a:t>repercim</a:t>
            </a:r>
            <a:r>
              <a:rPr lang="nl-NL" dirty="0"/>
              <a:t> </a:t>
            </a:r>
            <a:r>
              <a:rPr lang="nl-NL" dirty="0" err="1"/>
              <a:t>quis</a:t>
            </a:r>
            <a:r>
              <a:rPr lang="nl-NL" dirty="0"/>
              <a:t> </a:t>
            </a:r>
            <a:r>
              <a:rPr lang="nl-NL" dirty="0" err="1"/>
              <a:t>anis</a:t>
            </a:r>
            <a:r>
              <a:rPr lang="nl-NL" dirty="0"/>
              <a:t> </a:t>
            </a:r>
            <a:r>
              <a:rPr lang="nl-NL" dirty="0" err="1"/>
              <a:t>magniminulpa</a:t>
            </a:r>
            <a:r>
              <a:rPr lang="nl-NL" dirty="0"/>
              <a:t> si </a:t>
            </a:r>
            <a:r>
              <a:rPr lang="nl-NL" dirty="0" err="1"/>
              <a:t>odis</a:t>
            </a:r>
            <a:r>
              <a:rPr lang="nl-NL" dirty="0"/>
              <a:t> dolente lam et </a:t>
            </a:r>
            <a:r>
              <a:rPr lang="nl-NL" dirty="0" err="1"/>
              <a:t>labor</a:t>
            </a:r>
            <a:r>
              <a:rPr lang="nl-NL" dirty="0"/>
              <a:t> </a:t>
            </a:r>
            <a:r>
              <a:rPr lang="nl-NL" dirty="0" err="1"/>
              <a:t>mollo</a:t>
            </a:r>
            <a:r>
              <a:rPr lang="nl-NL" dirty="0"/>
              <a:t> </a:t>
            </a:r>
            <a:r>
              <a:rPr lang="nl-NL" dirty="0" err="1"/>
              <a:t>dolor</a:t>
            </a:r>
            <a:r>
              <a:rPr lang="nl-NL" dirty="0"/>
              <a:t> </a:t>
            </a:r>
            <a:r>
              <a:rPr lang="nl-NL" dirty="0" err="1"/>
              <a:t>adis</a:t>
            </a:r>
            <a:r>
              <a:rPr lang="nl-NL" dirty="0"/>
              <a:t> si </a:t>
            </a:r>
            <a:r>
              <a:rPr lang="nl-NL" dirty="0" err="1"/>
              <a:t>doluptatur</a:t>
            </a:r>
            <a:r>
              <a:rPr lang="nl-NL" dirty="0"/>
              <a:t> </a:t>
            </a:r>
            <a:r>
              <a:rPr lang="nl-NL" dirty="0" err="1"/>
              <a:t>aut</a:t>
            </a:r>
            <a:r>
              <a:rPr lang="nl-NL" dirty="0"/>
              <a:t> </a:t>
            </a:r>
            <a:r>
              <a:rPr lang="nl-NL" dirty="0" err="1"/>
              <a:t>idesci</a:t>
            </a:r>
            <a:r>
              <a:rPr lang="nl-NL" dirty="0"/>
              <a:t> vel mi, </a:t>
            </a:r>
            <a:r>
              <a:rPr lang="nl-NL" dirty="0" err="1"/>
              <a:t>omniet</a:t>
            </a:r>
            <a:r>
              <a:rPr lang="nl-NL" dirty="0"/>
              <a:t> </a:t>
            </a:r>
            <a:r>
              <a:rPr lang="nl-NL" dirty="0" err="1"/>
              <a:t>aut</a:t>
            </a:r>
            <a:r>
              <a:rPr lang="nl-NL" dirty="0"/>
              <a:t> </a:t>
            </a:r>
            <a:r>
              <a:rPr lang="nl-NL" dirty="0" err="1"/>
              <a:t>perum</a:t>
            </a:r>
            <a:r>
              <a:rPr lang="nl-NL" dirty="0"/>
              <a:t> </a:t>
            </a:r>
            <a:r>
              <a:rPr lang="nl-NL" dirty="0" err="1"/>
              <a:t>hiliquam</a:t>
            </a:r>
            <a:r>
              <a:rPr lang="nl-NL" dirty="0"/>
              <a:t>, </a:t>
            </a:r>
            <a:r>
              <a:rPr lang="nl-NL" dirty="0" err="1"/>
              <a:t>cuptas</a:t>
            </a:r>
            <a:r>
              <a:rPr lang="nl-NL" dirty="0"/>
              <a:t> mo tent, </a:t>
            </a:r>
            <a:r>
              <a:rPr lang="nl-NL" dirty="0" err="1"/>
              <a:t>illiquatur</a:t>
            </a:r>
            <a:r>
              <a:rPr lang="nl-NL" dirty="0"/>
              <a:t> sim rem </a:t>
            </a:r>
            <a:r>
              <a:rPr lang="nl-NL" dirty="0" err="1"/>
              <a:t>reperci</a:t>
            </a:r>
            <a:r>
              <a:rPr lang="nl-NL" dirty="0"/>
              <a:t> </a:t>
            </a:r>
            <a:r>
              <a:rPr lang="nl-NL" dirty="0" err="1"/>
              <a:t>duntus</a:t>
            </a:r>
            <a:r>
              <a:rPr lang="nl-NL" dirty="0"/>
              <a:t>, </a:t>
            </a:r>
            <a:r>
              <a:rPr lang="nl-NL" dirty="0" err="1"/>
              <a:t>quis</a:t>
            </a:r>
            <a:r>
              <a:rPr lang="nl-NL" dirty="0"/>
              <a:t> </a:t>
            </a:r>
            <a:r>
              <a:rPr lang="nl-NL" dirty="0" err="1"/>
              <a:t>molupti</a:t>
            </a:r>
            <a:r>
              <a:rPr lang="nl-NL" dirty="0"/>
              <a:t> </a:t>
            </a:r>
            <a:r>
              <a:rPr lang="nl-NL" dirty="0" err="1"/>
              <a:t>volesci</a:t>
            </a:r>
            <a:r>
              <a:rPr lang="nl-NL" dirty="0"/>
              <a:t> </a:t>
            </a:r>
            <a:r>
              <a:rPr lang="nl-NL" dirty="0" err="1"/>
              <a:t>lignat</a:t>
            </a:r>
            <a:r>
              <a:rPr lang="nl-NL" dirty="0"/>
              <a:t> es </a:t>
            </a:r>
            <a:r>
              <a:rPr lang="nl-NL" dirty="0" err="1"/>
              <a:t>soluptatent</a:t>
            </a:r>
            <a:r>
              <a:rPr lang="nl-NL" dirty="0"/>
              <a:t> </a:t>
            </a:r>
            <a:r>
              <a:rPr lang="nl-NL" dirty="0" err="1"/>
              <a:t>hilignatemos</a:t>
            </a:r>
            <a:r>
              <a:rPr lang="nl-NL" dirty="0"/>
              <a:t> sint, </a:t>
            </a:r>
            <a:r>
              <a:rPr lang="nl-NL" dirty="0" err="1"/>
              <a:t>quate</a:t>
            </a:r>
            <a:r>
              <a:rPr lang="nl-NL" dirty="0"/>
              <a:t> </a:t>
            </a:r>
            <a:r>
              <a:rPr lang="nl-NL" dirty="0" err="1"/>
              <a:t>conem</a:t>
            </a:r>
            <a:r>
              <a:rPr lang="nl-NL" dirty="0"/>
              <a:t> </a:t>
            </a:r>
            <a:r>
              <a:rPr lang="nl-NL" dirty="0" err="1"/>
              <a:t>ditions</a:t>
            </a:r>
            <a:r>
              <a:rPr lang="nl-NL" dirty="0"/>
              <a:t> </a:t>
            </a:r>
            <a:r>
              <a:rPr lang="nl-NL" dirty="0" err="1"/>
              <a:t>equatur</a:t>
            </a:r>
            <a:r>
              <a:rPr lang="nl-NL" dirty="0"/>
              <a:t> </a:t>
            </a:r>
            <a:r>
              <a:rPr lang="nl-NL" dirty="0" err="1"/>
              <a:t>auda</a:t>
            </a:r>
            <a:r>
              <a:rPr lang="nl-NL" dirty="0"/>
              <a:t> </a:t>
            </a:r>
            <a:r>
              <a:rPr lang="nl-NL" dirty="0" err="1"/>
              <a:t>conesto</a:t>
            </a:r>
            <a:r>
              <a:rPr lang="nl-NL" dirty="0"/>
              <a:t> </a:t>
            </a:r>
            <a:r>
              <a:rPr lang="nl-NL" dirty="0" err="1"/>
              <a:t>occumqui</a:t>
            </a:r>
            <a:r>
              <a:rPr lang="nl-NL" dirty="0"/>
              <a:t> </a:t>
            </a:r>
            <a:r>
              <a:rPr lang="nl-NL" dirty="0" err="1"/>
              <a:t>conestio</a:t>
            </a:r>
            <a:r>
              <a:rPr lang="nl-NL" dirty="0"/>
              <a:t> </a:t>
            </a:r>
            <a:r>
              <a:rPr lang="nl-NL" dirty="0" err="1"/>
              <a:t>blaboritatet</a:t>
            </a:r>
            <a:r>
              <a:rPr lang="nl-NL" dirty="0"/>
              <a:t> et, et </a:t>
            </a:r>
            <a:r>
              <a:rPr lang="nl-NL" dirty="0" err="1"/>
              <a:t>omnihictem</a:t>
            </a:r>
            <a:r>
              <a:rPr lang="nl-NL" dirty="0"/>
              <a:t> </a:t>
            </a:r>
            <a:r>
              <a:rPr lang="nl-NL" dirty="0" err="1"/>
              <a:t>rectat</a:t>
            </a:r>
            <a:r>
              <a:rPr lang="nl-NL" dirty="0"/>
              <a:t> </a:t>
            </a:r>
            <a:r>
              <a:rPr lang="nl-NL" dirty="0" err="1"/>
              <a:t>eos</a:t>
            </a:r>
            <a:r>
              <a:rPr lang="nl-NL" dirty="0"/>
              <a:t> </a:t>
            </a:r>
            <a:r>
              <a:rPr lang="nl-NL" dirty="0" err="1"/>
              <a:t>ium</a:t>
            </a:r>
            <a:r>
              <a:rPr lang="nl-NL" dirty="0"/>
              <a:t>, </a:t>
            </a:r>
            <a:r>
              <a:rPr lang="nl-NL" dirty="0" err="1"/>
              <a:t>occabore</a:t>
            </a:r>
            <a:r>
              <a:rPr lang="nl-NL" dirty="0"/>
              <a:t> </a:t>
            </a:r>
            <a:r>
              <a:rPr lang="nl-NL" dirty="0" err="1"/>
              <a:t>dolorum</a:t>
            </a:r>
            <a:r>
              <a:rPr lang="nl-NL" dirty="0"/>
              <a:t> </a:t>
            </a:r>
            <a:r>
              <a:rPr lang="nl-NL" dirty="0" err="1"/>
              <a:t>aspera</a:t>
            </a:r>
            <a:r>
              <a:rPr lang="nl-NL" dirty="0"/>
              <a:t> pel </a:t>
            </a:r>
            <a:r>
              <a:rPr lang="nl-NL" dirty="0" err="1"/>
              <a:t>ipiet</a:t>
            </a:r>
            <a:r>
              <a:rPr lang="nl-NL" dirty="0"/>
              <a:t> </a:t>
            </a:r>
            <a:r>
              <a:rPr lang="nl-NL" dirty="0" err="1"/>
              <a:t>quis</a:t>
            </a:r>
            <a:endParaRPr lang="nl-NL" dirty="0"/>
          </a:p>
        </p:txBody>
      </p:sp>
      <p:sp>
        <p:nvSpPr>
          <p:cNvPr id="6" name="Tijdelijke aanduiding voor afbeelding 9">
            <a:extLst>
              <a:ext uri="{FF2B5EF4-FFF2-40B4-BE49-F238E27FC236}">
                <a16:creationId xmlns:a16="http://schemas.microsoft.com/office/drawing/2014/main" id="{879ADAFD-0B4B-42EB-8668-C44FD92E6884}"/>
              </a:ext>
            </a:extLst>
          </p:cNvPr>
          <p:cNvSpPr>
            <a:spLocks noGrp="1"/>
          </p:cNvSpPr>
          <p:nvPr>
            <p:ph type="pic" sz="quarter" idx="22"/>
          </p:nvPr>
        </p:nvSpPr>
        <p:spPr>
          <a:xfrm>
            <a:off x="3554154" y="3609187"/>
            <a:ext cx="2497849" cy="3041234"/>
          </a:xfrm>
          <a:prstGeom prst="rect">
            <a:avLst/>
          </a:prstGeom>
        </p:spPr>
        <p:txBody>
          <a:bodyPr/>
          <a:lstStyle/>
          <a:p>
            <a:endParaRPr lang="nl-NL" dirty="0"/>
          </a:p>
        </p:txBody>
      </p:sp>
      <p:sp>
        <p:nvSpPr>
          <p:cNvPr id="7" name="Tijdelijke aanduiding voor afbeelding 9">
            <a:extLst>
              <a:ext uri="{FF2B5EF4-FFF2-40B4-BE49-F238E27FC236}">
                <a16:creationId xmlns:a16="http://schemas.microsoft.com/office/drawing/2014/main" id="{D00962AC-B2ED-4403-B827-E57B346797C3}"/>
              </a:ext>
            </a:extLst>
          </p:cNvPr>
          <p:cNvSpPr>
            <a:spLocks noGrp="1"/>
          </p:cNvSpPr>
          <p:nvPr>
            <p:ph type="pic" sz="quarter" idx="23"/>
          </p:nvPr>
        </p:nvSpPr>
        <p:spPr>
          <a:xfrm>
            <a:off x="6234354" y="3609187"/>
            <a:ext cx="2497849" cy="3041234"/>
          </a:xfrm>
          <a:prstGeom prst="rect">
            <a:avLst/>
          </a:prstGeom>
        </p:spPr>
        <p:txBody>
          <a:bodyPr/>
          <a:lstStyle/>
          <a:p>
            <a:endParaRPr lang="nl-NL" dirty="0"/>
          </a:p>
        </p:txBody>
      </p:sp>
      <p:sp>
        <p:nvSpPr>
          <p:cNvPr id="8" name="Tijdelijke aanduiding voor tekst 11">
            <a:extLst>
              <a:ext uri="{FF2B5EF4-FFF2-40B4-BE49-F238E27FC236}">
                <a16:creationId xmlns:a16="http://schemas.microsoft.com/office/drawing/2014/main" id="{7AA2F7E6-0A47-4ED7-BB6A-F34EF354F901}"/>
              </a:ext>
            </a:extLst>
          </p:cNvPr>
          <p:cNvSpPr>
            <a:spLocks noGrp="1"/>
          </p:cNvSpPr>
          <p:nvPr>
            <p:ph type="body" sz="quarter" idx="24" hasCustomPrompt="1"/>
          </p:nvPr>
        </p:nvSpPr>
        <p:spPr>
          <a:xfrm>
            <a:off x="873952" y="6733615"/>
            <a:ext cx="2497851" cy="232933"/>
          </a:xfrm>
          <a:prstGeom prst="rect">
            <a:avLst/>
          </a:prstGeom>
        </p:spPr>
        <p:txBody>
          <a:bodyPr lIns="0" tIns="0"/>
          <a:lstStyle>
            <a:lvl1pPr marL="0" marR="0" indent="0" algn="l" defTabSz="886259" rtl="0" eaLnBrk="1" fontAlgn="auto" latinLnBrk="0" hangingPunct="1">
              <a:lnSpc>
                <a:spcPts val="2200"/>
              </a:lnSpc>
              <a:spcBef>
                <a:spcPts val="0"/>
              </a:spcBef>
              <a:spcAft>
                <a:spcPts val="0"/>
              </a:spcAft>
              <a:buClrTx/>
              <a:buSzTx/>
              <a:buFont typeface="Arial" panose="020B0604020202020204" pitchFamily="34" charset="0"/>
              <a:buNone/>
              <a:tabLst/>
              <a:defRPr sz="1800" b="1" i="0">
                <a:solidFill>
                  <a:schemeClr val="tx1"/>
                </a:solidFill>
                <a:latin typeface="+mj-lt"/>
                <a:cs typeface="Gill Sans SemiBold" panose="020B05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a:t>Naam</a:t>
            </a:r>
          </a:p>
        </p:txBody>
      </p:sp>
      <p:sp>
        <p:nvSpPr>
          <p:cNvPr id="9" name="Tijdelijke aanduiding voor tekst 11">
            <a:extLst>
              <a:ext uri="{FF2B5EF4-FFF2-40B4-BE49-F238E27FC236}">
                <a16:creationId xmlns:a16="http://schemas.microsoft.com/office/drawing/2014/main" id="{1D26A589-23E9-4344-BD03-5C51C4B44490}"/>
              </a:ext>
            </a:extLst>
          </p:cNvPr>
          <p:cNvSpPr>
            <a:spLocks noGrp="1"/>
          </p:cNvSpPr>
          <p:nvPr>
            <p:ph type="body" sz="quarter" idx="25" hasCustomPrompt="1"/>
          </p:nvPr>
        </p:nvSpPr>
        <p:spPr>
          <a:xfrm>
            <a:off x="873955" y="6966549"/>
            <a:ext cx="2497848" cy="291108"/>
          </a:xfrm>
          <a:prstGeom prst="rect">
            <a:avLst/>
          </a:prstGeom>
        </p:spPr>
        <p:txBody>
          <a:bodyPr lIns="0" tIns="0"/>
          <a:lstStyle>
            <a:lvl1pPr marL="0" marR="0" indent="0" algn="l" defTabSz="886259" rtl="0" eaLnBrk="1" fontAlgn="auto" latinLnBrk="0" hangingPunct="1">
              <a:lnSpc>
                <a:spcPts val="2200"/>
              </a:lnSpc>
              <a:spcBef>
                <a:spcPts val="0"/>
              </a:spcBef>
              <a:spcAft>
                <a:spcPts val="0"/>
              </a:spcAft>
              <a:buClrTx/>
              <a:buSzTx/>
              <a:buFont typeface="Arial" panose="020B0604020202020204" pitchFamily="34" charset="0"/>
              <a:buNone/>
              <a:tabLst/>
              <a:defRPr sz="1800" b="0" i="0">
                <a:solidFill>
                  <a:schemeClr val="tx1"/>
                </a:solidFill>
                <a:latin typeface="+mn-lt"/>
                <a:cs typeface="Gill Sans" panose="020B05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a:t>Functie</a:t>
            </a:r>
          </a:p>
        </p:txBody>
      </p:sp>
      <p:sp>
        <p:nvSpPr>
          <p:cNvPr id="11" name="Tijdelijke aanduiding voor tekst 32">
            <a:extLst>
              <a:ext uri="{FF2B5EF4-FFF2-40B4-BE49-F238E27FC236}">
                <a16:creationId xmlns:a16="http://schemas.microsoft.com/office/drawing/2014/main" id="{3FD45077-0207-45A8-A3A9-47F2F8811FE0}"/>
              </a:ext>
            </a:extLst>
          </p:cNvPr>
          <p:cNvSpPr>
            <a:spLocks noGrp="1"/>
          </p:cNvSpPr>
          <p:nvPr>
            <p:ph type="body" sz="quarter" idx="16" hasCustomPrompt="1"/>
          </p:nvPr>
        </p:nvSpPr>
        <p:spPr>
          <a:xfrm>
            <a:off x="873953" y="1640771"/>
            <a:ext cx="7858250" cy="1592029"/>
          </a:xfrm>
          <a:prstGeom prst="rect">
            <a:avLst/>
          </a:prstGeom>
        </p:spPr>
        <p:txBody>
          <a:bodyPr lIns="0" tIns="0"/>
          <a:lstStyle>
            <a:lvl1pPr marL="0" indent="0" algn="l">
              <a:lnSpc>
                <a:spcPts val="4500"/>
              </a:lnSpc>
              <a:spcBef>
                <a:spcPts val="0"/>
              </a:spcBef>
              <a:buNone/>
              <a:defRPr sz="5000" b="1" i="0">
                <a:solidFill>
                  <a:schemeClr val="tx1"/>
                </a:solidFill>
                <a:latin typeface="+mj-lt"/>
                <a:cs typeface="Gill Sans" panose="020B0502020104020203" pitchFamily="34" charset="-79"/>
              </a:defRPr>
            </a:lvl1pPr>
          </a:lstStyle>
          <a:p>
            <a:pPr lvl="0"/>
            <a:r>
              <a:rPr lang="nl-NL" dirty="0"/>
              <a:t>HOOFDKOP </a:t>
            </a:r>
            <a:br>
              <a:rPr lang="nl-NL" dirty="0"/>
            </a:br>
            <a:r>
              <a:rPr lang="nl-NL" dirty="0"/>
              <a:t>OVER TWEE OF </a:t>
            </a:r>
            <a:br>
              <a:rPr lang="nl-NL" dirty="0"/>
            </a:br>
            <a:r>
              <a:rPr lang="nl-NL" dirty="0"/>
              <a:t>DRIE REGELS</a:t>
            </a:r>
          </a:p>
        </p:txBody>
      </p:sp>
      <p:sp>
        <p:nvSpPr>
          <p:cNvPr id="10" name="Tijdelijke aanduiding voor tekst 11">
            <a:extLst>
              <a:ext uri="{FF2B5EF4-FFF2-40B4-BE49-F238E27FC236}">
                <a16:creationId xmlns:a16="http://schemas.microsoft.com/office/drawing/2014/main" id="{A6C08616-AEB6-496F-929C-1C1F03DA8F50}"/>
              </a:ext>
            </a:extLst>
          </p:cNvPr>
          <p:cNvSpPr>
            <a:spLocks noGrp="1"/>
          </p:cNvSpPr>
          <p:nvPr>
            <p:ph type="body" sz="quarter" idx="26" hasCustomPrompt="1"/>
          </p:nvPr>
        </p:nvSpPr>
        <p:spPr>
          <a:xfrm>
            <a:off x="3554154" y="6733615"/>
            <a:ext cx="2497851" cy="232933"/>
          </a:xfrm>
          <a:prstGeom prst="rect">
            <a:avLst/>
          </a:prstGeom>
        </p:spPr>
        <p:txBody>
          <a:bodyPr lIns="0" tIns="0"/>
          <a:lstStyle>
            <a:lvl1pPr marL="0" marR="0" indent="0" algn="l" defTabSz="886259" rtl="0" eaLnBrk="1" fontAlgn="auto" latinLnBrk="0" hangingPunct="1">
              <a:lnSpc>
                <a:spcPts val="2200"/>
              </a:lnSpc>
              <a:spcBef>
                <a:spcPts val="0"/>
              </a:spcBef>
              <a:spcAft>
                <a:spcPts val="0"/>
              </a:spcAft>
              <a:buClrTx/>
              <a:buSzTx/>
              <a:buFont typeface="Arial" panose="020B0604020202020204" pitchFamily="34" charset="0"/>
              <a:buNone/>
              <a:tabLst/>
              <a:defRPr sz="1800" b="1" i="0">
                <a:solidFill>
                  <a:schemeClr val="tx1"/>
                </a:solidFill>
                <a:latin typeface="+mj-lt"/>
                <a:cs typeface="Gill Sans SemiBold" panose="020B05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a:t>Naam</a:t>
            </a:r>
          </a:p>
        </p:txBody>
      </p:sp>
      <p:sp>
        <p:nvSpPr>
          <p:cNvPr id="12" name="Tijdelijke aanduiding voor tekst 11">
            <a:extLst>
              <a:ext uri="{FF2B5EF4-FFF2-40B4-BE49-F238E27FC236}">
                <a16:creationId xmlns:a16="http://schemas.microsoft.com/office/drawing/2014/main" id="{FF34B248-CD2B-42E1-A497-98007FBECFD5}"/>
              </a:ext>
            </a:extLst>
          </p:cNvPr>
          <p:cNvSpPr>
            <a:spLocks noGrp="1"/>
          </p:cNvSpPr>
          <p:nvPr>
            <p:ph type="body" sz="quarter" idx="27" hasCustomPrompt="1"/>
          </p:nvPr>
        </p:nvSpPr>
        <p:spPr>
          <a:xfrm>
            <a:off x="3554157" y="6966549"/>
            <a:ext cx="2497848" cy="291108"/>
          </a:xfrm>
          <a:prstGeom prst="rect">
            <a:avLst/>
          </a:prstGeom>
        </p:spPr>
        <p:txBody>
          <a:bodyPr lIns="0" tIns="0"/>
          <a:lstStyle>
            <a:lvl1pPr marL="0" marR="0" indent="0" algn="l" defTabSz="886259" rtl="0" eaLnBrk="1" fontAlgn="auto" latinLnBrk="0" hangingPunct="1">
              <a:lnSpc>
                <a:spcPts val="2200"/>
              </a:lnSpc>
              <a:spcBef>
                <a:spcPts val="0"/>
              </a:spcBef>
              <a:spcAft>
                <a:spcPts val="0"/>
              </a:spcAft>
              <a:buClrTx/>
              <a:buSzTx/>
              <a:buFont typeface="Arial" panose="020B0604020202020204" pitchFamily="34" charset="0"/>
              <a:buNone/>
              <a:tabLst/>
              <a:defRPr sz="1800" b="0" i="0">
                <a:solidFill>
                  <a:schemeClr val="tx1"/>
                </a:solidFill>
                <a:latin typeface="+mn-lt"/>
                <a:cs typeface="Gill Sans" panose="020B05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a:t>Functie</a:t>
            </a:r>
          </a:p>
        </p:txBody>
      </p:sp>
      <p:sp>
        <p:nvSpPr>
          <p:cNvPr id="13" name="Tijdelijke aanduiding voor tekst 11">
            <a:extLst>
              <a:ext uri="{FF2B5EF4-FFF2-40B4-BE49-F238E27FC236}">
                <a16:creationId xmlns:a16="http://schemas.microsoft.com/office/drawing/2014/main" id="{39178CB1-C109-45C7-84C8-EA50F47D098E}"/>
              </a:ext>
            </a:extLst>
          </p:cNvPr>
          <p:cNvSpPr>
            <a:spLocks noGrp="1"/>
          </p:cNvSpPr>
          <p:nvPr>
            <p:ph type="body" sz="quarter" idx="28" hasCustomPrompt="1"/>
          </p:nvPr>
        </p:nvSpPr>
        <p:spPr>
          <a:xfrm>
            <a:off x="6235058" y="6733615"/>
            <a:ext cx="2497851" cy="232933"/>
          </a:xfrm>
          <a:prstGeom prst="rect">
            <a:avLst/>
          </a:prstGeom>
        </p:spPr>
        <p:txBody>
          <a:bodyPr lIns="0" tIns="0"/>
          <a:lstStyle>
            <a:lvl1pPr marL="0" marR="0" indent="0" algn="l" defTabSz="886259" rtl="0" eaLnBrk="1" fontAlgn="auto" latinLnBrk="0" hangingPunct="1">
              <a:lnSpc>
                <a:spcPts val="2200"/>
              </a:lnSpc>
              <a:spcBef>
                <a:spcPts val="0"/>
              </a:spcBef>
              <a:spcAft>
                <a:spcPts val="0"/>
              </a:spcAft>
              <a:buClrTx/>
              <a:buSzTx/>
              <a:buFont typeface="Arial" panose="020B0604020202020204" pitchFamily="34" charset="0"/>
              <a:buNone/>
              <a:tabLst/>
              <a:defRPr sz="1800" b="1" i="0">
                <a:solidFill>
                  <a:schemeClr val="tx1"/>
                </a:solidFill>
                <a:latin typeface="+mj-lt"/>
                <a:cs typeface="Gill Sans SemiBold" panose="020B05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a:t>Naam</a:t>
            </a:r>
          </a:p>
        </p:txBody>
      </p:sp>
      <p:sp>
        <p:nvSpPr>
          <p:cNvPr id="14" name="Tijdelijke aanduiding voor tekst 11">
            <a:extLst>
              <a:ext uri="{FF2B5EF4-FFF2-40B4-BE49-F238E27FC236}">
                <a16:creationId xmlns:a16="http://schemas.microsoft.com/office/drawing/2014/main" id="{17D1B23C-616C-4E42-A104-558CBEC4414F}"/>
              </a:ext>
            </a:extLst>
          </p:cNvPr>
          <p:cNvSpPr>
            <a:spLocks noGrp="1"/>
          </p:cNvSpPr>
          <p:nvPr>
            <p:ph type="body" sz="quarter" idx="29" hasCustomPrompt="1"/>
          </p:nvPr>
        </p:nvSpPr>
        <p:spPr>
          <a:xfrm>
            <a:off x="6235061" y="6966549"/>
            <a:ext cx="2497848" cy="291108"/>
          </a:xfrm>
          <a:prstGeom prst="rect">
            <a:avLst/>
          </a:prstGeom>
        </p:spPr>
        <p:txBody>
          <a:bodyPr lIns="0" tIns="0"/>
          <a:lstStyle>
            <a:lvl1pPr marL="0" marR="0" indent="0" algn="l" defTabSz="886259" rtl="0" eaLnBrk="1" fontAlgn="auto" latinLnBrk="0" hangingPunct="1">
              <a:lnSpc>
                <a:spcPts val="2200"/>
              </a:lnSpc>
              <a:spcBef>
                <a:spcPts val="0"/>
              </a:spcBef>
              <a:spcAft>
                <a:spcPts val="0"/>
              </a:spcAft>
              <a:buClrTx/>
              <a:buSzTx/>
              <a:buFont typeface="Arial" panose="020B0604020202020204" pitchFamily="34" charset="0"/>
              <a:buNone/>
              <a:tabLst/>
              <a:defRPr sz="1800" b="0" i="0">
                <a:solidFill>
                  <a:schemeClr val="tx1"/>
                </a:solidFill>
                <a:latin typeface="+mn-lt"/>
                <a:cs typeface="Gill Sans" panose="020B05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a:t>Functie</a:t>
            </a:r>
          </a:p>
        </p:txBody>
      </p:sp>
    </p:spTree>
    <p:extLst>
      <p:ext uri="{BB962C8B-B14F-4D97-AF65-F5344CB8AC3E}">
        <p14:creationId xmlns:p14="http://schemas.microsoft.com/office/powerpoint/2010/main" val="1095383452"/>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B4C00C92-4841-40E2-8DFB-048BF552554E}"/>
              </a:ext>
            </a:extLst>
          </p:cNvPr>
          <p:cNvSpPr>
            <a:spLocks noGrp="1"/>
          </p:cNvSpPr>
          <p:nvPr>
            <p:ph type="title"/>
          </p:nvPr>
        </p:nvSpPr>
        <p:spPr>
          <a:xfrm>
            <a:off x="873188" y="1614697"/>
            <a:ext cx="7859016" cy="1541346"/>
          </a:xfrm>
          <a:prstGeom prst="rect">
            <a:avLst/>
          </a:prstGeom>
        </p:spPr>
        <p:txBody>
          <a:bodyPr vert="horz" lIns="0" tIns="0" rIns="0" bIns="0" rtlCol="0" anchor="t">
            <a:normAutofit/>
          </a:bodyPr>
          <a:lstStyle/>
          <a:p>
            <a:pPr lvl="0"/>
            <a:r>
              <a:rPr lang="nl-NL" dirty="0"/>
              <a:t>HOOFDKOP </a:t>
            </a:r>
            <a:br>
              <a:rPr lang="nl-NL" dirty="0"/>
            </a:br>
            <a:r>
              <a:rPr lang="nl-NL" dirty="0"/>
              <a:t>OVER TWEE OF </a:t>
            </a:r>
            <a:br>
              <a:rPr lang="nl-NL" dirty="0"/>
            </a:br>
            <a:r>
              <a:rPr lang="nl-NL" dirty="0"/>
              <a:t>DRIE REGELS</a:t>
            </a:r>
          </a:p>
        </p:txBody>
      </p:sp>
      <p:sp>
        <p:nvSpPr>
          <p:cNvPr id="3" name="Tijdelijke aanduiding voor tekst 2">
            <a:extLst>
              <a:ext uri="{FF2B5EF4-FFF2-40B4-BE49-F238E27FC236}">
                <a16:creationId xmlns:a16="http://schemas.microsoft.com/office/drawing/2014/main" id="{3C7F7609-6250-4DE5-94FA-86E66D950F62}"/>
              </a:ext>
            </a:extLst>
          </p:cNvPr>
          <p:cNvSpPr>
            <a:spLocks noGrp="1"/>
          </p:cNvSpPr>
          <p:nvPr>
            <p:ph type="body" idx="1"/>
          </p:nvPr>
        </p:nvSpPr>
        <p:spPr>
          <a:xfrm>
            <a:off x="873188" y="3408742"/>
            <a:ext cx="7859016" cy="8121301"/>
          </a:xfrm>
          <a:prstGeom prst="rect">
            <a:avLst/>
          </a:prstGeom>
        </p:spPr>
        <p:txBody>
          <a:bodyPr vert="horz" lIns="0" tIns="0" rIns="0" bIns="0" rtlCol="0">
            <a:noAutofit/>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pic>
        <p:nvPicPr>
          <p:cNvPr id="10" name="Afbeelding 9" descr="Afbeelding met tekening, bloem&#10;&#10;Automatisch gegenereerde beschrijving">
            <a:extLst>
              <a:ext uri="{FF2B5EF4-FFF2-40B4-BE49-F238E27FC236}">
                <a16:creationId xmlns:a16="http://schemas.microsoft.com/office/drawing/2014/main" id="{DB1DC4BA-2E06-437E-93BD-2E98A4C1B4E5}"/>
              </a:ext>
            </a:extLst>
          </p:cNvPr>
          <p:cNvPicPr>
            <a:picLocks noChangeAspect="1"/>
          </p:cNvPicPr>
          <p:nvPr userDrawn="1"/>
        </p:nvPicPr>
        <p:blipFill>
          <a:blip r:embed="rId6"/>
          <a:stretch>
            <a:fillRect/>
          </a:stretch>
        </p:blipFill>
        <p:spPr>
          <a:xfrm>
            <a:off x="-37800" y="0"/>
            <a:ext cx="9659985" cy="1265099"/>
          </a:xfrm>
          <a:prstGeom prst="rect">
            <a:avLst/>
          </a:prstGeom>
        </p:spPr>
      </p:pic>
      <p:pic>
        <p:nvPicPr>
          <p:cNvPr id="7" name="Afbeelding 6" descr="Afbeelding met teken&#10;&#10;Automatisch gegenereerde beschrijving">
            <a:extLst>
              <a:ext uri="{FF2B5EF4-FFF2-40B4-BE49-F238E27FC236}">
                <a16:creationId xmlns:a16="http://schemas.microsoft.com/office/drawing/2014/main" id="{32F9256D-BEEE-4F2B-B4B2-C5E0B6B50424}"/>
              </a:ext>
            </a:extLst>
          </p:cNvPr>
          <p:cNvPicPr>
            <a:picLocks noChangeAspect="1"/>
          </p:cNvPicPr>
          <p:nvPr userDrawn="1"/>
        </p:nvPicPr>
        <p:blipFill>
          <a:blip r:embed="rId7"/>
          <a:stretch>
            <a:fillRect/>
          </a:stretch>
        </p:blipFill>
        <p:spPr>
          <a:xfrm>
            <a:off x="835405" y="11512800"/>
            <a:ext cx="1679986" cy="577495"/>
          </a:xfrm>
          <a:prstGeom prst="rect">
            <a:avLst/>
          </a:prstGeom>
        </p:spPr>
      </p:pic>
    </p:spTree>
    <p:extLst>
      <p:ext uri="{BB962C8B-B14F-4D97-AF65-F5344CB8AC3E}">
        <p14:creationId xmlns:p14="http://schemas.microsoft.com/office/powerpoint/2010/main" val="907874460"/>
      </p:ext>
    </p:extLst>
  </p:cSld>
  <p:clrMap bg1="lt1" tx1="dk1" bg2="lt2" tx2="dk2" accent1="accent1" accent2="accent2" accent3="accent3" accent4="accent4" accent5="accent5" accent6="accent6" hlink="hlink" folHlink="folHlink"/>
  <p:sldLayoutIdLst>
    <p:sldLayoutId id="2147483664" r:id="rId1"/>
    <p:sldLayoutId id="2147483667" r:id="rId2"/>
    <p:sldLayoutId id="2147483666" r:id="rId3"/>
    <p:sldLayoutId id="2147483665" r:id="rId4"/>
  </p:sldLayoutIdLst>
  <p:txStyles>
    <p:titleStyle>
      <a:lvl1pPr algn="l" defTabSz="1181679" rtl="0" eaLnBrk="1" latinLnBrk="0" hangingPunct="1">
        <a:lnSpc>
          <a:spcPts val="4500"/>
        </a:lnSpc>
        <a:spcBef>
          <a:spcPct val="0"/>
        </a:spcBef>
        <a:buNone/>
        <a:defRPr sz="5000" b="1" kern="1200">
          <a:solidFill>
            <a:schemeClr val="tx1"/>
          </a:solidFill>
          <a:latin typeface="+mj-lt"/>
          <a:ea typeface="+mj-ea"/>
          <a:cs typeface="+mj-cs"/>
        </a:defRPr>
      </a:lvl1pPr>
    </p:titleStyle>
    <p:bodyStyle>
      <a:lvl1pPr marL="0" indent="0" algn="l" defTabSz="1181679" rtl="0" eaLnBrk="1" latinLnBrk="0" hangingPunct="1">
        <a:lnSpc>
          <a:spcPts val="2200"/>
        </a:lnSpc>
        <a:spcBef>
          <a:spcPts val="1292"/>
        </a:spcBef>
        <a:buFont typeface="Arial" panose="020B0604020202020204" pitchFamily="34" charset="0"/>
        <a:buNone/>
        <a:defRPr sz="2000" kern="1200">
          <a:solidFill>
            <a:srgbClr val="1A1919"/>
          </a:solidFill>
          <a:latin typeface="+mn-lt"/>
          <a:ea typeface="+mn-ea"/>
          <a:cs typeface="+mn-cs"/>
        </a:defRPr>
      </a:lvl1pPr>
      <a:lvl2pPr marL="590840" indent="0" algn="l" defTabSz="1181679" rtl="0" eaLnBrk="1" latinLnBrk="0" hangingPunct="1">
        <a:lnSpc>
          <a:spcPts val="2200"/>
        </a:lnSpc>
        <a:spcBef>
          <a:spcPts val="646"/>
        </a:spcBef>
        <a:buFont typeface="Arial" panose="020B0604020202020204" pitchFamily="34" charset="0"/>
        <a:buNone/>
        <a:defRPr sz="2000" kern="1200">
          <a:solidFill>
            <a:srgbClr val="1A1919"/>
          </a:solidFill>
          <a:latin typeface="+mn-lt"/>
          <a:ea typeface="+mn-ea"/>
          <a:cs typeface="+mn-cs"/>
        </a:defRPr>
      </a:lvl2pPr>
      <a:lvl3pPr marL="1181679" indent="0" algn="l" defTabSz="1181679" rtl="0" eaLnBrk="1" latinLnBrk="0" hangingPunct="1">
        <a:lnSpc>
          <a:spcPts val="2200"/>
        </a:lnSpc>
        <a:spcBef>
          <a:spcPts val="646"/>
        </a:spcBef>
        <a:buFont typeface="Arial" panose="020B0604020202020204" pitchFamily="34" charset="0"/>
        <a:buNone/>
        <a:defRPr sz="2000" kern="1200">
          <a:solidFill>
            <a:srgbClr val="1A1919"/>
          </a:solidFill>
          <a:latin typeface="+mn-lt"/>
          <a:ea typeface="+mn-ea"/>
          <a:cs typeface="+mn-cs"/>
        </a:defRPr>
      </a:lvl3pPr>
      <a:lvl4pPr marL="1772519" indent="0" algn="l" defTabSz="1181679" rtl="0" eaLnBrk="1" latinLnBrk="0" hangingPunct="1">
        <a:lnSpc>
          <a:spcPts val="2200"/>
        </a:lnSpc>
        <a:spcBef>
          <a:spcPts val="646"/>
        </a:spcBef>
        <a:buFont typeface="Arial" panose="020B0604020202020204" pitchFamily="34" charset="0"/>
        <a:buNone/>
        <a:defRPr sz="2000" kern="1200">
          <a:solidFill>
            <a:srgbClr val="1A1919"/>
          </a:solidFill>
          <a:latin typeface="+mn-lt"/>
          <a:ea typeface="+mn-ea"/>
          <a:cs typeface="+mn-cs"/>
        </a:defRPr>
      </a:lvl4pPr>
      <a:lvl5pPr marL="2363358" indent="0" algn="l" defTabSz="1181679" rtl="0" eaLnBrk="1" latinLnBrk="0" hangingPunct="1">
        <a:lnSpc>
          <a:spcPts val="2200"/>
        </a:lnSpc>
        <a:spcBef>
          <a:spcPts val="646"/>
        </a:spcBef>
        <a:buFont typeface="Arial" panose="020B0604020202020204" pitchFamily="34" charset="0"/>
        <a:buNone/>
        <a:defRPr sz="2000" kern="1200">
          <a:solidFill>
            <a:srgbClr val="1A1919"/>
          </a:solidFill>
          <a:latin typeface="+mn-lt"/>
          <a:ea typeface="+mn-ea"/>
          <a:cs typeface="+mn-cs"/>
        </a:defRPr>
      </a:lvl5pPr>
      <a:lvl6pPr marL="3249618" indent="-295420" algn="l" defTabSz="1181679" rtl="0" eaLnBrk="1" latinLnBrk="0" hangingPunct="1">
        <a:lnSpc>
          <a:spcPct val="90000"/>
        </a:lnSpc>
        <a:spcBef>
          <a:spcPts val="646"/>
        </a:spcBef>
        <a:buFont typeface="Arial" panose="020B0604020202020204" pitchFamily="34" charset="0"/>
        <a:buChar char="•"/>
        <a:defRPr sz="2326" kern="1200">
          <a:solidFill>
            <a:schemeClr val="tx1"/>
          </a:solidFill>
          <a:latin typeface="+mn-lt"/>
          <a:ea typeface="+mn-ea"/>
          <a:cs typeface="+mn-cs"/>
        </a:defRPr>
      </a:lvl6pPr>
      <a:lvl7pPr marL="3840457" indent="-295420" algn="l" defTabSz="1181679" rtl="0" eaLnBrk="1" latinLnBrk="0" hangingPunct="1">
        <a:lnSpc>
          <a:spcPct val="90000"/>
        </a:lnSpc>
        <a:spcBef>
          <a:spcPts val="646"/>
        </a:spcBef>
        <a:buFont typeface="Arial" panose="020B0604020202020204" pitchFamily="34" charset="0"/>
        <a:buChar char="•"/>
        <a:defRPr sz="2326" kern="1200">
          <a:solidFill>
            <a:schemeClr val="tx1"/>
          </a:solidFill>
          <a:latin typeface="+mn-lt"/>
          <a:ea typeface="+mn-ea"/>
          <a:cs typeface="+mn-cs"/>
        </a:defRPr>
      </a:lvl7pPr>
      <a:lvl8pPr marL="4431297" indent="-295420" algn="l" defTabSz="1181679" rtl="0" eaLnBrk="1" latinLnBrk="0" hangingPunct="1">
        <a:lnSpc>
          <a:spcPct val="90000"/>
        </a:lnSpc>
        <a:spcBef>
          <a:spcPts val="646"/>
        </a:spcBef>
        <a:buFont typeface="Arial" panose="020B0604020202020204" pitchFamily="34" charset="0"/>
        <a:buChar char="•"/>
        <a:defRPr sz="2326" kern="1200">
          <a:solidFill>
            <a:schemeClr val="tx1"/>
          </a:solidFill>
          <a:latin typeface="+mn-lt"/>
          <a:ea typeface="+mn-ea"/>
          <a:cs typeface="+mn-cs"/>
        </a:defRPr>
      </a:lvl8pPr>
      <a:lvl9pPr marL="5022136" indent="-295420" algn="l" defTabSz="1181679" rtl="0" eaLnBrk="1" latinLnBrk="0" hangingPunct="1">
        <a:lnSpc>
          <a:spcPct val="90000"/>
        </a:lnSpc>
        <a:spcBef>
          <a:spcPts val="646"/>
        </a:spcBef>
        <a:buFont typeface="Arial" panose="020B0604020202020204" pitchFamily="34" charset="0"/>
        <a:buChar char="•"/>
        <a:defRPr sz="2326" kern="1200">
          <a:solidFill>
            <a:schemeClr val="tx1"/>
          </a:solidFill>
          <a:latin typeface="+mn-lt"/>
          <a:ea typeface="+mn-ea"/>
          <a:cs typeface="+mn-cs"/>
        </a:defRPr>
      </a:lvl9pPr>
    </p:bodyStyle>
    <p:otherStyle>
      <a:defPPr>
        <a:defRPr lang="nl-NL"/>
      </a:defPPr>
      <a:lvl1pPr marL="0" algn="l" defTabSz="1181679" rtl="0" eaLnBrk="1" latinLnBrk="0" hangingPunct="1">
        <a:defRPr sz="2326" kern="1200">
          <a:solidFill>
            <a:schemeClr val="tx1"/>
          </a:solidFill>
          <a:latin typeface="+mn-lt"/>
          <a:ea typeface="+mn-ea"/>
          <a:cs typeface="+mn-cs"/>
        </a:defRPr>
      </a:lvl1pPr>
      <a:lvl2pPr marL="590840" algn="l" defTabSz="1181679" rtl="0" eaLnBrk="1" latinLnBrk="0" hangingPunct="1">
        <a:defRPr sz="2326" kern="1200">
          <a:solidFill>
            <a:schemeClr val="tx1"/>
          </a:solidFill>
          <a:latin typeface="+mn-lt"/>
          <a:ea typeface="+mn-ea"/>
          <a:cs typeface="+mn-cs"/>
        </a:defRPr>
      </a:lvl2pPr>
      <a:lvl3pPr marL="1181679" algn="l" defTabSz="1181679" rtl="0" eaLnBrk="1" latinLnBrk="0" hangingPunct="1">
        <a:defRPr sz="2326" kern="1200">
          <a:solidFill>
            <a:schemeClr val="tx1"/>
          </a:solidFill>
          <a:latin typeface="+mn-lt"/>
          <a:ea typeface="+mn-ea"/>
          <a:cs typeface="+mn-cs"/>
        </a:defRPr>
      </a:lvl3pPr>
      <a:lvl4pPr marL="1772519" algn="l" defTabSz="1181679" rtl="0" eaLnBrk="1" latinLnBrk="0" hangingPunct="1">
        <a:defRPr sz="2326" kern="1200">
          <a:solidFill>
            <a:schemeClr val="tx1"/>
          </a:solidFill>
          <a:latin typeface="+mn-lt"/>
          <a:ea typeface="+mn-ea"/>
          <a:cs typeface="+mn-cs"/>
        </a:defRPr>
      </a:lvl4pPr>
      <a:lvl5pPr marL="2363358" algn="l" defTabSz="1181679" rtl="0" eaLnBrk="1" latinLnBrk="0" hangingPunct="1">
        <a:defRPr sz="2326" kern="1200">
          <a:solidFill>
            <a:schemeClr val="tx1"/>
          </a:solidFill>
          <a:latin typeface="+mn-lt"/>
          <a:ea typeface="+mn-ea"/>
          <a:cs typeface="+mn-cs"/>
        </a:defRPr>
      </a:lvl5pPr>
      <a:lvl6pPr marL="2954198" algn="l" defTabSz="1181679" rtl="0" eaLnBrk="1" latinLnBrk="0" hangingPunct="1">
        <a:defRPr sz="2326" kern="1200">
          <a:solidFill>
            <a:schemeClr val="tx1"/>
          </a:solidFill>
          <a:latin typeface="+mn-lt"/>
          <a:ea typeface="+mn-ea"/>
          <a:cs typeface="+mn-cs"/>
        </a:defRPr>
      </a:lvl6pPr>
      <a:lvl7pPr marL="3545037" algn="l" defTabSz="1181679" rtl="0" eaLnBrk="1" latinLnBrk="0" hangingPunct="1">
        <a:defRPr sz="2326" kern="1200">
          <a:solidFill>
            <a:schemeClr val="tx1"/>
          </a:solidFill>
          <a:latin typeface="+mn-lt"/>
          <a:ea typeface="+mn-ea"/>
          <a:cs typeface="+mn-cs"/>
        </a:defRPr>
      </a:lvl7pPr>
      <a:lvl8pPr marL="4135877" algn="l" defTabSz="1181679" rtl="0" eaLnBrk="1" latinLnBrk="0" hangingPunct="1">
        <a:defRPr sz="2326" kern="1200">
          <a:solidFill>
            <a:schemeClr val="tx1"/>
          </a:solidFill>
          <a:latin typeface="+mn-lt"/>
          <a:ea typeface="+mn-ea"/>
          <a:cs typeface="+mn-cs"/>
        </a:defRPr>
      </a:lvl8pPr>
      <a:lvl9pPr marL="4726716" algn="l" defTabSz="1181679" rtl="0" eaLnBrk="1" latinLnBrk="0" hangingPunct="1">
        <a:defRPr sz="2326"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47" userDrawn="1">
          <p15:clr>
            <a:srgbClr val="F26B43"/>
          </p15:clr>
        </p15:guide>
        <p15:guide id="2" pos="5501"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www.113.nl/voor-professionals/suicidepreventie-sector/suicidepreventie-het-onderwijs" TargetMode="External"/><Relationship Id="rId7" Type="http://schemas.openxmlformats.org/officeDocument/2006/relationships/hyperlink" Target="https://www.ggdkennemerland.nl/professionals/voor-scholen" TargetMode="External"/><Relationship Id="rId2" Type="http://schemas.openxmlformats.org/officeDocument/2006/relationships/hyperlink" Target="mailto:administratiejgz@vrk.nl" TargetMode="External"/><Relationship Id="rId1" Type="http://schemas.openxmlformats.org/officeDocument/2006/relationships/slideLayout" Target="../slideLayouts/slideLayout1.xml"/><Relationship Id="rId6" Type="http://schemas.openxmlformats.org/officeDocument/2006/relationships/hyperlink" Target="mailto:administratiejgz@ggdkennemerland.nl" TargetMode="External"/><Relationship Id="rId5" Type="http://schemas.openxmlformats.org/officeDocument/2006/relationships/hyperlink" Target="http://www.handelingsprotocol.nl/" TargetMode="External"/><Relationship Id="rId4" Type="http://schemas.openxmlformats.org/officeDocument/2006/relationships/hyperlink" Target="https://www.ggdkennemerland.nl/jeugdgezondheidszorg/hoofdluis"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assets.ncj.nl/docs/4bc409fe-520a-4c6e-9dec-1535edce55dc.pdf"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eur03.safelinks.protection.outlook.com/?url=https%3A%2F%2Fwww.rivm.nl%2Fhygienerichtlijnen&amp;data=05%7C01%7CAOudeLansink%40ggdkennemerland.nl%7C1080df5aceb843b48ba808db9d606e82%7C7c77d27d86bb4c4b8f571b5540c05d1a%7C0%7C0%7C638276809712346345%7CUnknown%7CTWFpbGZsb3d8eyJWIjoiMC4wLjAwMDAiLCJQIjoiV2luMzIiLCJBTiI6Ik1haWwiLCJXVCI6Mn0%3D%7C3000%7C%7C%7C&amp;sdata=eJmSnsaoye6s%2BxlTEYeK3AdbmzHglvs52IecVlkv5Ro%3D&amp;reserved=0" TargetMode="External"/><Relationship Id="rId13" Type="http://schemas.openxmlformats.org/officeDocument/2006/relationships/hyperlink" Target="mailto:NChantrel@vrk.nl" TargetMode="External"/><Relationship Id="rId3" Type="http://schemas.openxmlformats.org/officeDocument/2006/relationships/hyperlink" Target="https://seksuelevorming.nl/onderwerpen/week-van-de-lentekriebels/aanmelden-voor-de-week-van-de-lentekriebels/" TargetMode="External"/><Relationship Id="rId7" Type="http://schemas.openxmlformats.org/officeDocument/2006/relationships/hyperlink" Target="https://eur03.safelinks.protection.outlook.com/?url=https%3A%2F%2Fwww.ggdkennemerland.nl%2Fprofessionals%2Ftoezicht-en-hygiene&amp;data=05%7C01%7CAOudeLansink%40ggdkennemerland.nl%7C1080df5aceb843b48ba808db9d606e82%7C7c77d27d86bb4c4b8f571b5540c05d1a%7C0%7C0%7C638276809712346345%7CUnknown%7CTWFpbGZsb3d8eyJWIjoiMC4wLjAwMDAiLCJQIjoiV2luMzIiLCJBTiI6Ik1haWwiLCJXVCI6Mn0%3D%7C3000%7C%7C%7C&amp;sdata=OCTOuNzVglREBR2En2SngsSj97vRgBozO68XuOyPIWY%3D&amp;reserved=0" TargetMode="External"/><Relationship Id="rId12" Type="http://schemas.openxmlformats.org/officeDocument/2006/relationships/hyperlink" Target="https://www.gezondeschool.nl/primair-onderwijs" TargetMode="External"/><Relationship Id="rId17" Type="http://schemas.openxmlformats.org/officeDocument/2006/relationships/hyperlink" Target="https://www.ggdkennemerland.nl/cursussen" TargetMode="External"/><Relationship Id="rId2" Type="http://schemas.openxmlformats.org/officeDocument/2006/relationships/hyperlink" Target="mailto:seksueelgezondopschool@vrk.nl" TargetMode="External"/><Relationship Id="rId16" Type="http://schemas.openxmlformats.org/officeDocument/2006/relationships/hyperlink" Target="https://samenopgroeien.opleidingsportaal.nl/" TargetMode="External"/><Relationship Id="rId1" Type="http://schemas.openxmlformats.org/officeDocument/2006/relationships/slideLayout" Target="../slideLayouts/slideLayout1.xml"/><Relationship Id="rId6" Type="http://schemas.openxmlformats.org/officeDocument/2006/relationships/hyperlink" Target="mailto:tipteam@vrk.nl" TargetMode="External"/><Relationship Id="rId11" Type="http://schemas.openxmlformats.org/officeDocument/2006/relationships/hyperlink" Target="https://www.euschoolfruit.nl/nl/schoolfruit/shownews/inschrijving-eu-schoolfruit-2023-2024.htm?utm_source=webpower&amp;utm_medium=email&amp;utm_content=&amp;utm_campaign=Partners%20-%20Inschrijfperiode%20bekend" TargetMode="External"/><Relationship Id="rId5" Type="http://schemas.openxmlformats.org/officeDocument/2006/relationships/hyperlink" Target="https://www.ggdkennemerland.nl/infectieziekten/werken-met-kinderen" TargetMode="External"/><Relationship Id="rId15" Type="http://schemas.openxmlformats.org/officeDocument/2006/relationships/hyperlink" Target="https://www.ggdkennemerland.nl/jeugdgezondheidszorg/cursussen" TargetMode="External"/><Relationship Id="rId10" Type="http://schemas.openxmlformats.org/officeDocument/2006/relationships/hyperlink" Target="mailto:leefomgeving@vrk.nl" TargetMode="External"/><Relationship Id="rId4" Type="http://schemas.openxmlformats.org/officeDocument/2006/relationships/hyperlink" Target="mailto:izb@vrk.nl" TargetMode="External"/><Relationship Id="rId9" Type="http://schemas.openxmlformats.org/officeDocument/2006/relationships/hyperlink" Target="https://www.ggdkennemerland.nl/milieu-en-gezondheid" TargetMode="External"/><Relationship Id="rId14" Type="http://schemas.openxmlformats.org/officeDocument/2006/relationships/hyperlink" Target="mailto:nchantrel@vrk.n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jdelijke aanduiding voor tekst 20">
            <a:extLst>
              <a:ext uri="{FF2B5EF4-FFF2-40B4-BE49-F238E27FC236}">
                <a16:creationId xmlns:a16="http://schemas.microsoft.com/office/drawing/2014/main" id="{0278C779-8F9C-4C15-A5AF-1483108E4E5D}"/>
              </a:ext>
            </a:extLst>
          </p:cNvPr>
          <p:cNvSpPr>
            <a:spLocks noGrp="1"/>
          </p:cNvSpPr>
          <p:nvPr>
            <p:ph type="body" sz="quarter" idx="16"/>
          </p:nvPr>
        </p:nvSpPr>
        <p:spPr>
          <a:xfrm>
            <a:off x="480600" y="208800"/>
            <a:ext cx="8640000" cy="1080000"/>
          </a:xfrm>
        </p:spPr>
        <p:txBody>
          <a:bodyPr/>
          <a:lstStyle/>
          <a:p>
            <a:pPr algn="ctr"/>
            <a:r>
              <a:rPr lang="nl-NL" sz="2800" dirty="0" smtClean="0">
                <a:solidFill>
                  <a:schemeClr val="bg1"/>
                </a:solidFill>
              </a:rPr>
              <a:t>Folder voor scholen Primair onderwijs </a:t>
            </a:r>
          </a:p>
          <a:p>
            <a:pPr algn="ctr"/>
            <a:r>
              <a:rPr lang="nl-NL" sz="2800" dirty="0" smtClean="0"/>
              <a:t>Jeugdgezondheidszorg in de school 2023/2024</a:t>
            </a:r>
          </a:p>
          <a:p>
            <a:pPr algn="ctr"/>
            <a:r>
              <a:rPr lang="nl-NL" sz="3600" dirty="0" smtClean="0"/>
              <a:t> </a:t>
            </a:r>
            <a:endParaRPr lang="nl-NL" sz="3600" dirty="0"/>
          </a:p>
        </p:txBody>
      </p:sp>
      <p:sp>
        <p:nvSpPr>
          <p:cNvPr id="4" name="Tekstvak 3"/>
          <p:cNvSpPr txBox="1"/>
          <p:nvPr/>
        </p:nvSpPr>
        <p:spPr>
          <a:xfrm>
            <a:off x="516600" y="4744800"/>
            <a:ext cx="8460000" cy="6971139"/>
          </a:xfrm>
          <a:prstGeom prst="rect">
            <a:avLst/>
          </a:prstGeom>
          <a:noFill/>
        </p:spPr>
        <p:txBody>
          <a:bodyPr wrap="square" rtlCol="0">
            <a:spAutoFit/>
          </a:bodyPr>
          <a:lstStyle/>
          <a:p>
            <a:pPr marL="171450" indent="-171450">
              <a:buFont typeface="Arial" panose="020B0604020202020204" pitchFamily="34" charset="0"/>
              <a:buChar char="•"/>
            </a:pPr>
            <a:r>
              <a:rPr lang="nl-NL" sz="1200" b="1" dirty="0" smtClean="0">
                <a:solidFill>
                  <a:schemeClr val="accent6"/>
                </a:solidFill>
                <a:latin typeface="Arial" panose="020B0604020202020204" pitchFamily="34" charset="0"/>
                <a:cs typeface="Arial" panose="020B0604020202020204" pitchFamily="34" charset="0"/>
              </a:rPr>
              <a:t>5 jarigen: </a:t>
            </a:r>
            <a:r>
              <a:rPr lang="nl-NL" sz="1200" dirty="0">
                <a:latin typeface="Arial" panose="020B0604020202020204" pitchFamily="34" charset="0"/>
                <a:cs typeface="Arial" panose="020B0604020202020204" pitchFamily="34" charset="0"/>
              </a:rPr>
              <a:t>V</a:t>
            </a:r>
            <a:r>
              <a:rPr lang="nl-NL" sz="1200" dirty="0" smtClean="0">
                <a:latin typeface="Arial" panose="020B0604020202020204" pitchFamily="34" charset="0"/>
                <a:cs typeface="Arial" panose="020B0604020202020204" pitchFamily="34" charset="0"/>
              </a:rPr>
              <a:t>ragenlijst voor ouders, screening van 5 jarigen (lengte, gewicht, ogen, oren) op school. Triage en onderzoek                       op </a:t>
            </a:r>
            <a:r>
              <a:rPr lang="nl-NL" sz="1200" dirty="0">
                <a:latin typeface="Arial" panose="020B0604020202020204" pitchFamily="34" charset="0"/>
                <a:cs typeface="Arial" panose="020B0604020202020204" pitchFamily="34" charset="0"/>
              </a:rPr>
              <a:t>indicatie </a:t>
            </a:r>
            <a:endParaRPr lang="nl-NL" sz="1200" u="sng"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nl-NL" sz="1200" b="1" dirty="0" smtClean="0">
                <a:solidFill>
                  <a:schemeClr val="accent6"/>
                </a:solidFill>
                <a:latin typeface="Arial" panose="020B0604020202020204" pitchFamily="34" charset="0"/>
                <a:cs typeface="Arial" panose="020B0604020202020204" pitchFamily="34" charset="0"/>
              </a:rPr>
              <a:t>Groep 7 leerlingen: </a:t>
            </a:r>
            <a:r>
              <a:rPr lang="nl-NL" sz="1200" dirty="0" smtClean="0">
                <a:latin typeface="Arial" panose="020B0604020202020204" pitchFamily="34" charset="0"/>
                <a:cs typeface="Arial" panose="020B0604020202020204" pitchFamily="34" charset="0"/>
              </a:rPr>
              <a:t>Vragenlijst voor ouders, screening van groep 7 leerlingen op school. </a:t>
            </a:r>
            <a:r>
              <a:rPr lang="nl-NL" sz="1200" dirty="0">
                <a:latin typeface="Arial" panose="020B0604020202020204" pitchFamily="34" charset="0"/>
                <a:cs typeface="Arial" panose="020B0604020202020204" pitchFamily="34" charset="0"/>
              </a:rPr>
              <a:t>Triage en onderzoek op </a:t>
            </a:r>
            <a:endParaRPr lang="nl-NL" sz="1200" dirty="0" smtClean="0">
              <a:latin typeface="Arial" panose="020B0604020202020204" pitchFamily="34" charset="0"/>
              <a:cs typeface="Arial" panose="020B0604020202020204" pitchFamily="34" charset="0"/>
            </a:endParaRPr>
          </a:p>
          <a:p>
            <a:r>
              <a:rPr lang="nl-NL" sz="1200" dirty="0" smtClean="0">
                <a:latin typeface="Arial" panose="020B0604020202020204" pitchFamily="34" charset="0"/>
                <a:cs typeface="Arial" panose="020B0604020202020204" pitchFamily="34" charset="0"/>
              </a:rPr>
              <a:t>    </a:t>
            </a:r>
            <a:r>
              <a:rPr lang="nl-NL" sz="1200" dirty="0">
                <a:latin typeface="Arial" panose="020B0604020202020204" pitchFamily="34" charset="0"/>
                <a:cs typeface="Arial" panose="020B0604020202020204" pitchFamily="34" charset="0"/>
              </a:rPr>
              <a:t>indicatie </a:t>
            </a:r>
            <a:endParaRPr lang="nl-NL" sz="1200" u="sng" dirty="0">
              <a:latin typeface="Arial" panose="020B0604020202020204" pitchFamily="34" charset="0"/>
              <a:cs typeface="Arial" panose="020B0604020202020204" pitchFamily="34" charset="0"/>
            </a:endParaRPr>
          </a:p>
          <a:p>
            <a:pPr marL="171450" indent="-171450">
              <a:lnSpc>
                <a:spcPct val="150000"/>
              </a:lnSpc>
              <a:buFont typeface="Arial" panose="020B0604020202020204" pitchFamily="34" charset="0"/>
              <a:buChar char="•"/>
            </a:pPr>
            <a:r>
              <a:rPr lang="nl-NL" sz="1200" b="1" dirty="0" smtClean="0">
                <a:solidFill>
                  <a:schemeClr val="accent6"/>
                </a:solidFill>
                <a:latin typeface="Arial" panose="020B0604020202020204" pitchFamily="34" charset="0"/>
                <a:cs typeface="Arial" panose="020B0604020202020204" pitchFamily="34" charset="0"/>
              </a:rPr>
              <a:t>Preventief </a:t>
            </a:r>
            <a:r>
              <a:rPr lang="nl-NL" sz="1200" b="1" dirty="0">
                <a:solidFill>
                  <a:schemeClr val="accent6"/>
                </a:solidFill>
                <a:latin typeface="Arial" panose="020B0604020202020204" pitchFamily="34" charset="0"/>
                <a:cs typeface="Arial" panose="020B0604020202020204" pitchFamily="34" charset="0"/>
              </a:rPr>
              <a:t>gezondheidsonderzoek </a:t>
            </a:r>
            <a:r>
              <a:rPr lang="nl-NL" sz="1200" b="1" dirty="0" smtClean="0">
                <a:solidFill>
                  <a:schemeClr val="accent6"/>
                </a:solidFill>
                <a:latin typeface="Arial" panose="020B0604020202020204" pitchFamily="34" charset="0"/>
                <a:cs typeface="Arial" panose="020B0604020202020204" pitchFamily="34" charset="0"/>
              </a:rPr>
              <a:t>nieuwkomers</a:t>
            </a:r>
          </a:p>
          <a:p>
            <a:pPr>
              <a:lnSpc>
                <a:spcPct val="150000"/>
              </a:lnSpc>
            </a:pPr>
            <a:endParaRPr lang="nl-NL" sz="200" u="sng" dirty="0">
              <a:solidFill>
                <a:schemeClr val="accent6"/>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nl-NL" sz="1200" b="1" dirty="0" smtClean="0">
                <a:solidFill>
                  <a:schemeClr val="accent6"/>
                </a:solidFill>
                <a:latin typeface="Arial" panose="020B0604020202020204" pitchFamily="34" charset="0"/>
                <a:cs typeface="Arial" panose="020B0604020202020204" pitchFamily="34" charset="0"/>
              </a:rPr>
              <a:t>Contactmomenten </a:t>
            </a:r>
            <a:r>
              <a:rPr lang="nl-NL" sz="1200" b="1" dirty="0">
                <a:solidFill>
                  <a:schemeClr val="accent6"/>
                </a:solidFill>
                <a:latin typeface="Arial" panose="020B0604020202020204" pitchFamily="34" charset="0"/>
                <a:cs typeface="Arial" panose="020B0604020202020204" pitchFamily="34" charset="0"/>
              </a:rPr>
              <a:t>op </a:t>
            </a:r>
            <a:r>
              <a:rPr lang="nl-NL" sz="1200" b="1" dirty="0" smtClean="0">
                <a:solidFill>
                  <a:schemeClr val="accent6"/>
                </a:solidFill>
                <a:latin typeface="Arial" panose="020B0604020202020204" pitchFamily="34" charset="0"/>
                <a:cs typeface="Arial" panose="020B0604020202020204" pitchFamily="34" charset="0"/>
              </a:rPr>
              <a:t>indicatie:                                                                                                                                             </a:t>
            </a:r>
            <a:r>
              <a:rPr lang="nl-NL" sz="1200" dirty="0">
                <a:latin typeface="Arial" panose="020B0604020202020204" pitchFamily="34" charset="0"/>
                <a:cs typeface="Arial" panose="020B0604020202020204" pitchFamily="34" charset="0"/>
              </a:rPr>
              <a:t>A</a:t>
            </a:r>
            <a:r>
              <a:rPr lang="nl-NL" sz="1200" dirty="0" smtClean="0">
                <a:latin typeface="Arial" panose="020B0604020202020204" pitchFamily="34" charset="0"/>
                <a:cs typeface="Arial" panose="020B0604020202020204" pitchFamily="34" charset="0"/>
              </a:rPr>
              <a:t>anmelden kan altijd </a:t>
            </a:r>
            <a:r>
              <a:rPr lang="nl-NL" sz="1200" dirty="0">
                <a:latin typeface="Arial" panose="020B0604020202020204" pitchFamily="34" charset="0"/>
                <a:cs typeface="Arial" panose="020B0604020202020204" pitchFamily="34" charset="0"/>
              </a:rPr>
              <a:t>door </a:t>
            </a:r>
            <a:r>
              <a:rPr lang="nl-NL" sz="1200" dirty="0" smtClean="0">
                <a:latin typeface="Arial" panose="020B0604020202020204" pitchFamily="34" charset="0"/>
                <a:cs typeface="Arial" panose="020B0604020202020204" pitchFamily="34" charset="0"/>
              </a:rPr>
              <a:t>school, op </a:t>
            </a:r>
            <a:r>
              <a:rPr lang="nl-NL" sz="1200" dirty="0">
                <a:latin typeface="Arial" panose="020B0604020202020204" pitchFamily="34" charset="0"/>
                <a:cs typeface="Arial" panose="020B0604020202020204" pitchFamily="34" charset="0"/>
              </a:rPr>
              <a:t>verzoek </a:t>
            </a:r>
            <a:r>
              <a:rPr lang="nl-NL" sz="1200" dirty="0" smtClean="0">
                <a:latin typeface="Arial" panose="020B0604020202020204" pitchFamily="34" charset="0"/>
                <a:cs typeface="Arial" panose="020B0604020202020204" pitchFamily="34" charset="0"/>
              </a:rPr>
              <a:t>ouders of samenwerkingspartners zoals schoolmaatschappelijk werk, leerplicht etc. School kan met ouders bespreken dat JGZ ouders en kind uitnodigt. Ter voorbereiding vult school een signaleringslijst </a:t>
            </a:r>
            <a:r>
              <a:rPr lang="nl-NL" sz="1200" dirty="0">
                <a:latin typeface="Arial" panose="020B0604020202020204" pitchFamily="34" charset="0"/>
                <a:cs typeface="Arial" panose="020B0604020202020204" pitchFamily="34" charset="0"/>
              </a:rPr>
              <a:t>in, bespreekt deze met ouders en laat ouders tekenen voor gezien. Deze lijst geeft inzicht over het kind vanuit de </a:t>
            </a:r>
            <a:r>
              <a:rPr lang="nl-NL" sz="1200" dirty="0" smtClean="0">
                <a:latin typeface="Arial" panose="020B0604020202020204" pitchFamily="34" charset="0"/>
                <a:cs typeface="Arial" panose="020B0604020202020204" pitchFamily="34" charset="0"/>
              </a:rPr>
              <a:t>kant van </a:t>
            </a:r>
            <a:r>
              <a:rPr lang="nl-NL" sz="1200" dirty="0">
                <a:latin typeface="Arial" panose="020B0604020202020204" pitchFamily="34" charset="0"/>
                <a:cs typeface="Arial" panose="020B0604020202020204" pitchFamily="34" charset="0"/>
              </a:rPr>
              <a:t>school; ouders kunnen zelf hun verhaal aanvullen tijdens het consult bij de jeugdarts/ </a:t>
            </a:r>
            <a:r>
              <a:rPr lang="nl-NL" sz="1200" dirty="0" smtClean="0">
                <a:latin typeface="Arial" panose="020B0604020202020204" pitchFamily="34" charset="0"/>
                <a:cs typeface="Arial" panose="020B0604020202020204" pitchFamily="34" charset="0"/>
              </a:rPr>
              <a:t>jeugdverpleegkundige.  </a:t>
            </a:r>
          </a:p>
          <a:p>
            <a:endParaRPr lang="nl-NL" sz="200" dirty="0" smtClean="0">
              <a:latin typeface="Arial" panose="020B0604020202020204" pitchFamily="34" charset="0"/>
              <a:cs typeface="Arial" panose="020B0604020202020204" pitchFamily="34" charset="0"/>
            </a:endParaRPr>
          </a:p>
          <a:p>
            <a:endParaRPr lang="nl-NL" sz="400" dirty="0" smtClean="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nl-NL" sz="1200" b="1" dirty="0">
                <a:solidFill>
                  <a:schemeClr val="accent6"/>
                </a:solidFill>
                <a:latin typeface="Arial" panose="020B0604020202020204" pitchFamily="34" charset="0"/>
                <a:cs typeface="Arial" panose="020B0604020202020204" pitchFamily="34" charset="0"/>
              </a:rPr>
              <a:t>GGD flits</a:t>
            </a:r>
            <a:r>
              <a:rPr lang="nl-NL" sz="1200" b="1" u="sng" dirty="0">
                <a:solidFill>
                  <a:schemeClr val="accent6"/>
                </a:solidFill>
                <a:latin typeface="Arial" panose="020B0604020202020204" pitchFamily="34" charset="0"/>
                <a:cs typeface="Arial" panose="020B0604020202020204" pitchFamily="34" charset="0"/>
              </a:rPr>
              <a:t>: </a:t>
            </a:r>
            <a:r>
              <a:rPr lang="nl-NL" sz="1200" dirty="0">
                <a:latin typeface="Arial" panose="020B0604020202020204" pitchFamily="34" charset="0"/>
                <a:cs typeface="Arial" panose="020B0604020202020204" pitchFamily="34" charset="0"/>
              </a:rPr>
              <a:t> </a:t>
            </a:r>
            <a:r>
              <a:rPr lang="nl-NL" sz="1200" dirty="0" smtClean="0">
                <a:latin typeface="Arial" panose="020B0604020202020204" pitchFamily="34" charset="0"/>
                <a:cs typeface="Arial" panose="020B0604020202020204" pitchFamily="34" charset="0"/>
              </a:rPr>
              <a:t>Gemiddeld eens per 6 weken kleine berichtjes </a:t>
            </a:r>
            <a:r>
              <a:rPr lang="nl-NL" sz="1200" dirty="0">
                <a:latin typeface="Arial" panose="020B0604020202020204" pitchFamily="34" charset="0"/>
                <a:cs typeface="Arial" panose="020B0604020202020204" pitchFamily="34" charset="0"/>
              </a:rPr>
              <a:t>over </a:t>
            </a:r>
            <a:r>
              <a:rPr lang="nl-NL" sz="1200" dirty="0" smtClean="0">
                <a:latin typeface="Arial" panose="020B0604020202020204" pitchFamily="34" charset="0"/>
                <a:cs typeface="Arial" panose="020B0604020202020204" pitchFamily="34" charset="0"/>
              </a:rPr>
              <a:t>gezondheid/opvoed onderwerpen. </a:t>
            </a:r>
            <a:r>
              <a:rPr lang="nl-NL" sz="1200" dirty="0">
                <a:latin typeface="Arial" panose="020B0604020202020204" pitchFamily="34" charset="0"/>
                <a:cs typeface="Arial" panose="020B0604020202020204" pitchFamily="34" charset="0"/>
              </a:rPr>
              <a:t>Ontvangt school deze nog niet aanmelden kan via </a:t>
            </a:r>
            <a:r>
              <a:rPr lang="nl-NL" sz="1200" u="sng" dirty="0">
                <a:latin typeface="Arial" panose="020B0604020202020204" pitchFamily="34" charset="0"/>
                <a:cs typeface="Arial" panose="020B0604020202020204" pitchFamily="34" charset="0"/>
                <a:hlinkClick r:id="rId2"/>
              </a:rPr>
              <a:t>administratiejgz@vrk.nl</a:t>
            </a:r>
            <a:endParaRPr lang="nl-NL" sz="1200" dirty="0">
              <a:latin typeface="Arial" panose="020B0604020202020204" pitchFamily="34" charset="0"/>
              <a:cs typeface="Arial" panose="020B0604020202020204" pitchFamily="34" charset="0"/>
            </a:endParaRPr>
          </a:p>
          <a:p>
            <a:endParaRPr lang="nl-NL" sz="1200" dirty="0" smtClean="0">
              <a:latin typeface="Arial" panose="020B0604020202020204" pitchFamily="34" charset="0"/>
              <a:cs typeface="Arial" panose="020B0604020202020204" pitchFamily="34" charset="0"/>
            </a:endParaRPr>
          </a:p>
          <a:p>
            <a:r>
              <a:rPr lang="nl-NL" sz="1200" b="1" dirty="0" smtClean="0">
                <a:solidFill>
                  <a:schemeClr val="accent6"/>
                </a:solidFill>
                <a:latin typeface="Arial" panose="020B0604020202020204" pitchFamily="34" charset="0"/>
                <a:cs typeface="Arial" panose="020B0604020202020204" pitchFamily="34" charset="0"/>
              </a:rPr>
              <a:t>JGZ- team </a:t>
            </a:r>
            <a:r>
              <a:rPr lang="nl-NL" sz="1200" b="1" dirty="0">
                <a:solidFill>
                  <a:schemeClr val="accent6"/>
                </a:solidFill>
                <a:latin typeface="Arial" panose="020B0604020202020204" pitchFamily="34" charset="0"/>
                <a:cs typeface="Arial" panose="020B0604020202020204" pitchFamily="34" charset="0"/>
              </a:rPr>
              <a:t>van school kan begeleiden/ ondersteunen </a:t>
            </a:r>
            <a:r>
              <a:rPr lang="nl-NL" sz="1200" b="1" dirty="0" smtClean="0">
                <a:solidFill>
                  <a:schemeClr val="accent6"/>
                </a:solidFill>
                <a:latin typeface="Arial" panose="020B0604020202020204" pitchFamily="34" charset="0"/>
                <a:cs typeface="Arial" panose="020B0604020202020204" pitchFamily="34" charset="0"/>
              </a:rPr>
              <a:t>bij</a:t>
            </a:r>
            <a:r>
              <a:rPr lang="nl-NL" sz="1200" b="1" dirty="0">
                <a:solidFill>
                  <a:schemeClr val="accent6"/>
                </a:solidFill>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Kinderen met psycho-sociale-, emotionele-, gedragsmatige- en </a:t>
            </a:r>
            <a:r>
              <a:rPr lang="nl-NL" sz="1200" dirty="0">
                <a:latin typeface="Arial" panose="020B0604020202020204" pitchFamily="34" charset="0"/>
                <a:cs typeface="Arial" panose="020B0604020202020204" pitchFamily="34" charset="0"/>
              </a:rPr>
              <a:t>gezondheidsproblematiek. Denk daarbij ook aan echtscheiding en overlijden binnen een </a:t>
            </a:r>
            <a:r>
              <a:rPr lang="nl-NL" sz="1200" dirty="0" smtClean="0">
                <a:latin typeface="Arial" panose="020B0604020202020204" pitchFamily="34" charset="0"/>
                <a:cs typeface="Arial" panose="020B0604020202020204" pitchFamily="34" charset="0"/>
              </a:rPr>
              <a:t>gezin.                                                                                                              </a:t>
            </a:r>
            <a:r>
              <a:rPr lang="nl-NL" sz="1200" b="1" dirty="0" smtClean="0">
                <a:latin typeface="Arial" panose="020B0604020202020204" pitchFamily="34" charset="0"/>
                <a:cs typeface="Arial" panose="020B0604020202020204" pitchFamily="34" charset="0"/>
              </a:rPr>
              <a:t>*</a:t>
            </a:r>
            <a:r>
              <a:rPr lang="nl-NL" sz="1200" b="1" dirty="0">
                <a:latin typeface="Arial" panose="020B0604020202020204" pitchFamily="34" charset="0"/>
                <a:cs typeface="Arial" panose="020B0604020202020204" pitchFamily="34" charset="0"/>
              </a:rPr>
              <a:t>Breng ons ajb op de hoogte als er een ouder van een kind overlijdt. </a:t>
            </a:r>
            <a:r>
              <a:rPr lang="nl-NL" sz="1200" dirty="0">
                <a:latin typeface="Arial" panose="020B0604020202020204" pitchFamily="34" charset="0"/>
                <a:cs typeface="Arial" panose="020B0604020202020204" pitchFamily="34" charset="0"/>
              </a:rPr>
              <a:t>Van overlijden van een broer of zus ontvangt JGZ bericht</a:t>
            </a:r>
            <a:r>
              <a:rPr lang="nl-NL" sz="1200" dirty="0" smtClean="0">
                <a:latin typeface="Arial" panose="020B0604020202020204" pitchFamily="34" charset="0"/>
                <a:cs typeface="Arial" panose="020B0604020202020204" pitchFamily="34" charset="0"/>
              </a:rPr>
              <a:t>  via </a:t>
            </a:r>
            <a:r>
              <a:rPr lang="nl-NL" sz="1200" dirty="0">
                <a:latin typeface="Arial" panose="020B0604020202020204" pitchFamily="34" charset="0"/>
                <a:cs typeface="Arial" panose="020B0604020202020204" pitchFamily="34" charset="0"/>
              </a:rPr>
              <a:t>het GBA. </a:t>
            </a:r>
            <a:r>
              <a:rPr lang="nl-NL" sz="1200" dirty="0" smtClean="0">
                <a:latin typeface="Arial" panose="020B0604020202020204" pitchFamily="34" charset="0"/>
                <a:cs typeface="Arial" panose="020B0604020202020204" pitchFamily="34" charset="0"/>
              </a:rPr>
              <a:t>JGZ </a:t>
            </a:r>
            <a:r>
              <a:rPr lang="nl-NL" sz="1200" dirty="0">
                <a:latin typeface="Arial" panose="020B0604020202020204" pitchFamily="34" charset="0"/>
                <a:cs typeface="Arial" panose="020B0604020202020204" pitchFamily="34" charset="0"/>
              </a:rPr>
              <a:t>legt dan altijd contact met het gezin middels een kaart of </a:t>
            </a:r>
            <a:r>
              <a:rPr lang="nl-NL" sz="1200" dirty="0" smtClean="0">
                <a:latin typeface="Arial" panose="020B0604020202020204" pitchFamily="34" charset="0"/>
                <a:cs typeface="Arial" panose="020B0604020202020204" pitchFamily="34" charset="0"/>
              </a:rPr>
              <a:t>telefoontje.</a:t>
            </a: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Opvoedondersteuning </a:t>
            </a:r>
            <a:r>
              <a:rPr lang="nl-NL" sz="1200" dirty="0">
                <a:latin typeface="Arial" panose="020B0604020202020204" pitchFamily="34" charset="0"/>
                <a:cs typeface="Arial" panose="020B0604020202020204" pitchFamily="34" charset="0"/>
              </a:rPr>
              <a:t>voor ouders door </a:t>
            </a:r>
            <a:r>
              <a:rPr lang="nl-NL" sz="1200" dirty="0" smtClean="0">
                <a:latin typeface="Arial" panose="020B0604020202020204" pitchFamily="34" charset="0"/>
                <a:cs typeface="Arial" panose="020B0604020202020204" pitchFamily="34" charset="0"/>
              </a:rPr>
              <a:t>Triple P begeleiding</a:t>
            </a: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Kinderen </a:t>
            </a:r>
            <a:r>
              <a:rPr lang="nl-NL" sz="1200" dirty="0">
                <a:latin typeface="Arial" panose="020B0604020202020204" pitchFamily="34" charset="0"/>
                <a:cs typeface="Arial" panose="020B0604020202020204" pitchFamily="34" charset="0"/>
              </a:rPr>
              <a:t>met leerproblemen, uitsluiten gehoor of </a:t>
            </a:r>
            <a:r>
              <a:rPr lang="nl-NL" sz="1200" dirty="0" smtClean="0">
                <a:latin typeface="Arial" panose="020B0604020202020204" pitchFamily="34" charset="0"/>
                <a:cs typeface="Arial" panose="020B0604020202020204" pitchFamily="34" charset="0"/>
              </a:rPr>
              <a:t>visus (gezichtsscherpte) problemen</a:t>
            </a:r>
          </a:p>
          <a:p>
            <a:pPr marL="171450" indent="-171450">
              <a:buFont typeface="Arial" panose="020B0604020202020204" pitchFamily="34" charset="0"/>
              <a:buChar char="•"/>
            </a:pPr>
            <a:r>
              <a:rPr lang="nl-NL" sz="1200" dirty="0">
                <a:latin typeface="Arial" panose="020B0604020202020204" pitchFamily="34" charset="0"/>
                <a:cs typeface="Arial" panose="020B0604020202020204" pitchFamily="34" charset="0"/>
              </a:rPr>
              <a:t>Signalen van depressie </a:t>
            </a:r>
            <a:r>
              <a:rPr lang="nl-NL" sz="1200" dirty="0" smtClean="0">
                <a:solidFill>
                  <a:srgbClr val="1A1919"/>
                </a:solidFill>
                <a:latin typeface="Arial" panose="020B0604020202020204" pitchFamily="34" charset="0"/>
                <a:cs typeface="Arial" panose="020B0604020202020204" pitchFamily="34" charset="0"/>
                <a:hlinkClick r:id="rId3"/>
              </a:rPr>
              <a:t>113/preventie/Handreiking 113-onderwijs</a:t>
            </a:r>
            <a:endParaRPr lang="nl-NL" sz="1200" dirty="0" smtClean="0">
              <a:solidFill>
                <a:srgbClr val="1A1919"/>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nl-NL" sz="1200" dirty="0">
                <a:latin typeface="Arial" panose="020B0604020202020204" pitchFamily="34" charset="0"/>
                <a:cs typeface="Arial" panose="020B0604020202020204" pitchFamily="34" charset="0"/>
              </a:rPr>
              <a:t>Verzuim en begeleiding  </a:t>
            </a:r>
          </a:p>
          <a:p>
            <a:pPr marL="171450" indent="-171450">
              <a:buFont typeface="Arial" panose="020B0604020202020204" pitchFamily="34" charset="0"/>
              <a:buChar char="•"/>
            </a:pPr>
            <a:r>
              <a:rPr lang="nl-NL" sz="1200" dirty="0">
                <a:latin typeface="Arial" panose="020B0604020202020204" pitchFamily="34" charset="0"/>
                <a:cs typeface="Arial" panose="020B0604020202020204" pitchFamily="34" charset="0"/>
                <a:hlinkClick r:id="rId4"/>
              </a:rPr>
              <a:t>Hoofdluis</a:t>
            </a:r>
            <a:r>
              <a:rPr lang="nl-NL" sz="1200" dirty="0">
                <a:latin typeface="Arial" panose="020B0604020202020204" pitchFamily="34" charset="0"/>
                <a:cs typeface="Arial" panose="020B0604020202020204" pitchFamily="34" charset="0"/>
              </a:rPr>
              <a:t> advies en </a:t>
            </a:r>
            <a:r>
              <a:rPr lang="nl-NL" sz="1200" dirty="0" smtClean="0">
                <a:latin typeface="Arial" panose="020B0604020202020204" pitchFamily="34" charset="0"/>
                <a:cs typeface="Arial" panose="020B0604020202020204" pitchFamily="34" charset="0"/>
              </a:rPr>
              <a:t>instructie </a:t>
            </a:r>
            <a:r>
              <a:rPr lang="nl-NL" sz="1200" dirty="0">
                <a:latin typeface="Arial" panose="020B0604020202020204" pitchFamily="34" charset="0"/>
                <a:cs typeface="Arial" panose="020B0604020202020204" pitchFamily="34" charset="0"/>
              </a:rPr>
              <a:t>aan de ouderwerkgroep </a:t>
            </a:r>
          </a:p>
          <a:p>
            <a:pPr marL="171450" indent="-171450">
              <a:buFont typeface="Arial" panose="020B0604020202020204" pitchFamily="34" charset="0"/>
              <a:buChar char="•"/>
            </a:pPr>
            <a:r>
              <a:rPr lang="nl-NL" sz="1200" dirty="0">
                <a:latin typeface="Arial" panose="020B0604020202020204" pitchFamily="34" charset="0"/>
                <a:cs typeface="Arial" panose="020B0604020202020204" pitchFamily="34" charset="0"/>
              </a:rPr>
              <a:t>Adviseren over sociale kaart aanbod in de buurt </a:t>
            </a:r>
            <a:r>
              <a:rPr lang="nl-NL" sz="1200" dirty="0" smtClean="0">
                <a:latin typeface="Arial" panose="020B0604020202020204" pitchFamily="34" charset="0"/>
                <a:cs typeface="Arial" panose="020B0604020202020204" pitchFamily="34" charset="0"/>
              </a:rPr>
              <a:t>en/of </a:t>
            </a:r>
            <a:r>
              <a:rPr lang="nl-NL" sz="1200" dirty="0">
                <a:latin typeface="Arial" panose="020B0604020202020204" pitchFamily="34" charset="0"/>
                <a:cs typeface="Arial" panose="020B0604020202020204" pitchFamily="34" charset="0"/>
              </a:rPr>
              <a:t>cursusaanbod door </a:t>
            </a:r>
            <a:r>
              <a:rPr lang="nl-NL" sz="1200" dirty="0" smtClean="0">
                <a:latin typeface="Arial" panose="020B0604020202020204" pitchFamily="34" charset="0"/>
                <a:cs typeface="Arial" panose="020B0604020202020204" pitchFamily="34" charset="0"/>
              </a:rPr>
              <a:t>GGD</a:t>
            </a:r>
          </a:p>
          <a:p>
            <a:pPr marL="171450" indent="-171450">
              <a:buFont typeface="Arial" panose="020B0604020202020204" pitchFamily="34" charset="0"/>
              <a:buChar char="•"/>
            </a:pPr>
            <a:r>
              <a:rPr lang="nl-NL" sz="1200" dirty="0">
                <a:latin typeface="Arial" panose="020B0604020202020204" pitchFamily="34" charset="0"/>
                <a:cs typeface="Arial" panose="020B0604020202020204" pitchFamily="34" charset="0"/>
              </a:rPr>
              <a:t>Vermoedens van </a:t>
            </a:r>
            <a:r>
              <a:rPr lang="nl-NL" sz="1200" dirty="0" smtClean="0">
                <a:latin typeface="Arial" panose="020B0604020202020204" pitchFamily="34" charset="0"/>
                <a:cs typeface="Arial" panose="020B0604020202020204" pitchFamily="34" charset="0"/>
              </a:rPr>
              <a:t>Kindermishandeling. Op </a:t>
            </a:r>
            <a:r>
              <a:rPr lang="nl-NL" sz="1200" u="sng" dirty="0" smtClean="0">
                <a:solidFill>
                  <a:srgbClr val="1A1919"/>
                </a:solidFill>
                <a:latin typeface="Arial" panose="020B0604020202020204" pitchFamily="34" charset="0"/>
                <a:cs typeface="Arial" panose="020B0604020202020204" pitchFamily="34" charset="0"/>
                <a:hlinkClick r:id="rId5"/>
              </a:rPr>
              <a:t>www.handelingsprotocol.nl</a:t>
            </a:r>
            <a:r>
              <a:rPr lang="nl-NL" sz="1200" dirty="0" smtClean="0">
                <a:solidFill>
                  <a:srgbClr val="1A1919"/>
                </a:solidFill>
                <a:latin typeface="Arial" panose="020B0604020202020204" pitchFamily="34" charset="0"/>
                <a:cs typeface="Arial" panose="020B0604020202020204" pitchFamily="34" charset="0"/>
              </a:rPr>
              <a:t> </a:t>
            </a:r>
            <a:r>
              <a:rPr lang="nl-NL" sz="1200" dirty="0">
                <a:latin typeface="Arial" panose="020B0604020202020204" pitchFamily="34" charset="0"/>
                <a:cs typeface="Arial" panose="020B0604020202020204" pitchFamily="34" charset="0"/>
              </a:rPr>
              <a:t>staat veel info in </a:t>
            </a:r>
            <a:r>
              <a:rPr lang="nl-NL" sz="1200" dirty="0" smtClean="0">
                <a:latin typeface="Arial" panose="020B0604020202020204" pitchFamily="34" charset="0"/>
                <a:cs typeface="Arial" panose="020B0604020202020204" pitchFamily="34" charset="0"/>
              </a:rPr>
              <a:t>ook </a:t>
            </a:r>
            <a:r>
              <a:rPr lang="nl-NL" sz="1200" dirty="0">
                <a:latin typeface="Arial" panose="020B0604020202020204" pitchFamily="34" charset="0"/>
                <a:cs typeface="Arial" panose="020B0604020202020204" pitchFamily="34" charset="0"/>
              </a:rPr>
              <a:t>over gespreksvoering. </a:t>
            </a:r>
            <a:endParaRPr lang="nl-NL" sz="12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Signalen van VGV </a:t>
            </a:r>
            <a:r>
              <a:rPr lang="nl-NL" sz="1200" dirty="0">
                <a:latin typeface="Arial" panose="020B0604020202020204" pitchFamily="34" charset="0"/>
                <a:cs typeface="Arial" panose="020B0604020202020204" pitchFamily="34" charset="0"/>
              </a:rPr>
              <a:t>(vrouwelijke genitale verminking) </a:t>
            </a:r>
            <a:endParaRPr lang="nl-NL" sz="12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Incidenten/ calamiteiten op en rond de school zoals bv. zedenzaken, seksueel overschrijdend gedrag, ernstig conflict tussen leerlingen en of ouders.  </a:t>
            </a:r>
            <a:endParaRPr lang="nl-NL" sz="1200" dirty="0">
              <a:latin typeface="Arial" panose="020B0604020202020204" pitchFamily="34" charset="0"/>
              <a:cs typeface="Arial" panose="020B0604020202020204" pitchFamily="34" charset="0"/>
            </a:endParaRPr>
          </a:p>
          <a:p>
            <a:endParaRPr lang="nl-NL" sz="1200" dirty="0" smtClean="0">
              <a:latin typeface="Arial" panose="020B0604020202020204" pitchFamily="34" charset="0"/>
              <a:cs typeface="Arial" panose="020B0604020202020204" pitchFamily="34" charset="0"/>
            </a:endParaRPr>
          </a:p>
          <a:p>
            <a:r>
              <a:rPr lang="nl-NL" sz="1200" b="1" dirty="0" smtClean="0">
                <a:solidFill>
                  <a:schemeClr val="accent6"/>
                </a:solidFill>
                <a:latin typeface="Arial" panose="020B0604020202020204" pitchFamily="34" charset="0"/>
                <a:cs typeface="Arial" panose="020B0604020202020204" pitchFamily="34" charset="0"/>
              </a:rPr>
              <a:t>Aanvraag </a:t>
            </a:r>
            <a:r>
              <a:rPr lang="nl-NL" sz="1200" b="1" dirty="0">
                <a:solidFill>
                  <a:schemeClr val="accent6"/>
                </a:solidFill>
                <a:latin typeface="Arial" panose="020B0604020202020204" pitchFamily="34" charset="0"/>
                <a:cs typeface="Arial" panose="020B0604020202020204" pitchFamily="34" charset="0"/>
              </a:rPr>
              <a:t>leskoffers:  </a:t>
            </a:r>
            <a:r>
              <a:rPr lang="nl-NL" sz="1200" dirty="0" smtClean="0">
                <a:latin typeface="Arial" panose="020B0604020202020204" pitchFamily="34" charset="0"/>
                <a:cs typeface="Arial" panose="020B0604020202020204" pitchFamily="34" charset="0"/>
                <a:hlinkClick r:id="rId6"/>
              </a:rPr>
              <a:t>administratiejgz@ggdkennemerland.nl</a:t>
            </a:r>
            <a:r>
              <a:rPr lang="nl-NL" sz="1200" dirty="0" smtClean="0">
                <a:latin typeface="Arial" panose="020B0604020202020204" pitchFamily="34" charset="0"/>
                <a:cs typeface="Arial" panose="020B0604020202020204" pitchFamily="34" charset="0"/>
              </a:rPr>
              <a:t>  </a:t>
            </a:r>
            <a:r>
              <a:rPr lang="nl-NL" sz="1200" dirty="0">
                <a:latin typeface="Arial" panose="020B0604020202020204" pitchFamily="34" charset="0"/>
                <a:cs typeface="Arial" panose="020B0604020202020204" pitchFamily="34" charset="0"/>
              </a:rPr>
              <a:t>of 023 </a:t>
            </a:r>
            <a:r>
              <a:rPr lang="nl-NL" sz="1200" dirty="0" smtClean="0">
                <a:latin typeface="Arial" panose="020B0604020202020204" pitchFamily="34" charset="0"/>
                <a:cs typeface="Arial" panose="020B0604020202020204" pitchFamily="34" charset="0"/>
              </a:rPr>
              <a:t>7891777 max 6 weken kosteloos te leen </a:t>
            </a:r>
            <a:endParaRPr lang="nl-NL"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nl-NL" sz="1200" dirty="0">
                <a:latin typeface="Arial" panose="020B0604020202020204" pitchFamily="34" charset="0"/>
                <a:cs typeface="Arial" panose="020B0604020202020204" pitchFamily="34" charset="0"/>
              </a:rPr>
              <a:t>Omgaan met verlies</a:t>
            </a: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Omgaan met gevoelens bij  bv scheiding </a:t>
            </a:r>
            <a:r>
              <a:rPr lang="nl-NL" sz="1200" dirty="0">
                <a:latin typeface="Arial" panose="020B0604020202020204" pitchFamily="34" charset="0"/>
                <a:cs typeface="Arial" panose="020B0604020202020204" pitchFamily="34" charset="0"/>
              </a:rPr>
              <a:t>en andere </a:t>
            </a:r>
            <a:r>
              <a:rPr lang="nl-NL" sz="1200" dirty="0" smtClean="0">
                <a:latin typeface="Arial" panose="020B0604020202020204" pitchFamily="34" charset="0"/>
                <a:cs typeface="Arial" panose="020B0604020202020204" pitchFamily="34" charset="0"/>
              </a:rPr>
              <a:t>levensgebeurtenissen</a:t>
            </a:r>
          </a:p>
          <a:p>
            <a:r>
              <a:rPr lang="nl-NL" sz="1200" dirty="0" smtClean="0">
                <a:latin typeface="Arial" panose="020B0604020202020204" pitchFamily="34" charset="0"/>
                <a:cs typeface="Arial" panose="020B0604020202020204" pitchFamily="34" charset="0"/>
              </a:rPr>
              <a:t>Meer informatie over de leskoffers: </a:t>
            </a:r>
            <a:r>
              <a:rPr lang="nl-NL" sz="1200" dirty="0">
                <a:hlinkClick r:id="rId7"/>
              </a:rPr>
              <a:t>Voor scholen | GGD Kennemerland</a:t>
            </a:r>
            <a:endParaRPr lang="nl-NL" sz="1200" dirty="0">
              <a:latin typeface="Arial" panose="020B0604020202020204" pitchFamily="34" charset="0"/>
              <a:cs typeface="Arial" panose="020B0604020202020204" pitchFamily="34" charset="0"/>
            </a:endParaRPr>
          </a:p>
          <a:p>
            <a:pPr marL="966182" lvl="1" indent="-171450">
              <a:buFont typeface="Arial" panose="020B0604020202020204" pitchFamily="34" charset="0"/>
              <a:buChar char="•"/>
            </a:pPr>
            <a:endParaRPr lang="nl-NL" sz="1200" dirty="0" smtClean="0">
              <a:latin typeface="Arial" panose="020B0604020202020204" pitchFamily="34" charset="0"/>
              <a:cs typeface="Arial" panose="020B0604020202020204" pitchFamily="34" charset="0"/>
            </a:endParaRPr>
          </a:p>
          <a:p>
            <a:pPr lvl="1"/>
            <a:r>
              <a:rPr lang="nl-NL" sz="1200" dirty="0" smtClean="0">
                <a:latin typeface="Arial" panose="020B0604020202020204" pitchFamily="34" charset="0"/>
                <a:cs typeface="Arial" panose="020B0604020202020204" pitchFamily="34" charset="0"/>
              </a:rPr>
              <a:t> </a:t>
            </a:r>
            <a:endParaRPr lang="nl-NL" sz="1200" dirty="0">
              <a:latin typeface="Arial" panose="020B0604020202020204" pitchFamily="34" charset="0"/>
              <a:cs typeface="Arial" panose="020B0604020202020204" pitchFamily="34" charset="0"/>
            </a:endParaRPr>
          </a:p>
        </p:txBody>
      </p:sp>
      <p:sp>
        <p:nvSpPr>
          <p:cNvPr id="5" name="Afgeronde rechthoek 4"/>
          <p:cNvSpPr/>
          <p:nvPr/>
        </p:nvSpPr>
        <p:spPr>
          <a:xfrm>
            <a:off x="516600" y="1432800"/>
            <a:ext cx="8568000" cy="2304000"/>
          </a:xfrm>
          <a:prstGeom prst="roundRect">
            <a:avLst>
              <a:gd name="adj" fmla="val 14971"/>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lang="nl-NL" sz="1200" dirty="0">
                <a:solidFill>
                  <a:srgbClr val="002060"/>
                </a:solidFill>
                <a:latin typeface="Arial" panose="020B0604020202020204" pitchFamily="34" charset="0"/>
                <a:cs typeface="Arial" panose="020B0604020202020204" pitchFamily="34" charset="0"/>
              </a:rPr>
              <a:t>Alle kinderen verdienen een zo passend mogelijke plek in het onderwijs. Een gezonde, veilige en stimulerende omgeving, waarin leerlingen opgroeien draagt bij aan het optimaal kunnen ontwikkelen van talenten. </a:t>
            </a:r>
            <a:endParaRPr lang="nl-NL" sz="1200" dirty="0" smtClean="0">
              <a:solidFill>
                <a:srgbClr val="002060"/>
              </a:solidFill>
              <a:latin typeface="Arial" panose="020B0604020202020204" pitchFamily="34" charset="0"/>
              <a:cs typeface="Arial" panose="020B0604020202020204" pitchFamily="34" charset="0"/>
            </a:endParaRPr>
          </a:p>
          <a:p>
            <a:pPr marL="171450" indent="-171450">
              <a:lnSpc>
                <a:spcPct val="100000"/>
              </a:lnSpc>
              <a:buFont typeface="Arial" panose="020B0604020202020204" pitchFamily="34" charset="0"/>
              <a:buChar char="•"/>
            </a:pPr>
            <a:r>
              <a:rPr lang="nl-NL" sz="1200" dirty="0" smtClean="0">
                <a:solidFill>
                  <a:srgbClr val="002060"/>
                </a:solidFill>
                <a:latin typeface="Arial" panose="020B0604020202020204" pitchFamily="34" charset="0"/>
                <a:cs typeface="Arial" panose="020B0604020202020204" pitchFamily="34" charset="0"/>
              </a:rPr>
              <a:t>Jeugdgezondheidszorg </a:t>
            </a:r>
            <a:r>
              <a:rPr lang="nl-NL" sz="1200" dirty="0">
                <a:solidFill>
                  <a:srgbClr val="002060"/>
                </a:solidFill>
                <a:latin typeface="Arial" panose="020B0604020202020204" pitchFamily="34" charset="0"/>
                <a:cs typeface="Arial" panose="020B0604020202020204" pitchFamily="34" charset="0"/>
              </a:rPr>
              <a:t>(JGZ) is dé expert op het gebied van gezondheid en gezonde groei en ontwikkeling van kinderen. Veel kinderen en ouders maken gebruik van de JGZ. Hierdoor heeft de JGZ gegevens over het lichamelijk, sociaal en emotioneel functioneren van het kind en zijn omgeving. </a:t>
            </a:r>
            <a:endParaRPr lang="nl-NL" sz="1200" dirty="0" smtClean="0">
              <a:solidFill>
                <a:srgbClr val="002060"/>
              </a:solidFill>
              <a:latin typeface="Arial" panose="020B0604020202020204" pitchFamily="34" charset="0"/>
              <a:cs typeface="Arial" panose="020B0604020202020204" pitchFamily="34" charset="0"/>
            </a:endParaRPr>
          </a:p>
          <a:p>
            <a:pPr marL="171450" indent="-171450">
              <a:lnSpc>
                <a:spcPct val="100000"/>
              </a:lnSpc>
              <a:buFont typeface="Arial" panose="020B0604020202020204" pitchFamily="34" charset="0"/>
              <a:buChar char="•"/>
            </a:pPr>
            <a:r>
              <a:rPr lang="nl-NL" sz="1200" dirty="0" smtClean="0">
                <a:solidFill>
                  <a:srgbClr val="002060"/>
                </a:solidFill>
                <a:latin typeface="Arial" panose="020B0604020202020204" pitchFamily="34" charset="0"/>
                <a:cs typeface="Arial" panose="020B0604020202020204" pitchFamily="34" charset="0"/>
              </a:rPr>
              <a:t>Door </a:t>
            </a:r>
            <a:r>
              <a:rPr lang="nl-NL" sz="1200" dirty="0">
                <a:solidFill>
                  <a:srgbClr val="002060"/>
                </a:solidFill>
                <a:latin typeface="Arial" panose="020B0604020202020204" pitchFamily="34" charset="0"/>
                <a:cs typeface="Arial" panose="020B0604020202020204" pitchFamily="34" charset="0"/>
              </a:rPr>
              <a:t>samen met kinderen en ouders relevante informatie ten aanzien van het functioneren van het kind te delen met school heeft de JGZ toegevoegde waarde voor het onderwijs. School kan zo beter inspelen op de unieke kwaliteiten en omstandigheden van het kind en dat wat nodig is om optimaal mee te doen.</a:t>
            </a:r>
          </a:p>
          <a:p>
            <a:pPr>
              <a:lnSpc>
                <a:spcPct val="100000"/>
              </a:lnSpc>
            </a:pPr>
            <a:endParaRPr lang="nl-NL" sz="800" dirty="0">
              <a:solidFill>
                <a:srgbClr val="002060"/>
              </a:solidFill>
              <a:latin typeface="Arial" panose="020B0604020202020204" pitchFamily="34" charset="0"/>
              <a:cs typeface="Arial" panose="020B0604020202020204" pitchFamily="34" charset="0"/>
            </a:endParaRPr>
          </a:p>
          <a:p>
            <a:pPr>
              <a:lnSpc>
                <a:spcPct val="100000"/>
              </a:lnSpc>
            </a:pPr>
            <a:r>
              <a:rPr lang="nl-NL" sz="1200" dirty="0">
                <a:solidFill>
                  <a:srgbClr val="002060"/>
                </a:solidFill>
                <a:latin typeface="Arial" panose="020B0604020202020204" pitchFamily="34" charset="0"/>
                <a:cs typeface="Arial" panose="020B0604020202020204" pitchFamily="34" charset="0"/>
              </a:rPr>
              <a:t>Het JGZ- team bestaande uit een jeugdarts, jeugdverpleegkundig en een </a:t>
            </a:r>
            <a:r>
              <a:rPr lang="nl-NL" sz="1200" dirty="0" smtClean="0">
                <a:solidFill>
                  <a:srgbClr val="002060"/>
                </a:solidFill>
                <a:latin typeface="Arial" panose="020B0604020202020204" pitchFamily="34" charset="0"/>
                <a:cs typeface="Arial" panose="020B0604020202020204" pitchFamily="34" charset="0"/>
              </a:rPr>
              <a:t>doktersassistent, </a:t>
            </a:r>
            <a:r>
              <a:rPr lang="nl-NL" sz="1200" dirty="0">
                <a:solidFill>
                  <a:srgbClr val="002060"/>
                </a:solidFill>
                <a:latin typeface="Arial" panose="020B0604020202020204" pitchFamily="34" charset="0"/>
                <a:cs typeface="Arial" panose="020B0604020202020204" pitchFamily="34" charset="0"/>
              </a:rPr>
              <a:t>staat klaar voor ouders, kinderen, school en ander samenwerkingspartners. </a:t>
            </a:r>
          </a:p>
        </p:txBody>
      </p:sp>
      <p:sp>
        <p:nvSpPr>
          <p:cNvPr id="3" name="Tekstvak 2"/>
          <p:cNvSpPr txBox="1"/>
          <p:nvPr/>
        </p:nvSpPr>
        <p:spPr>
          <a:xfrm>
            <a:off x="696600" y="3952800"/>
            <a:ext cx="8280000" cy="646331"/>
          </a:xfrm>
          <a:prstGeom prst="rect">
            <a:avLst/>
          </a:prstGeom>
          <a:noFill/>
        </p:spPr>
        <p:txBody>
          <a:bodyPr wrap="square" rtlCol="0">
            <a:spAutoFit/>
          </a:bodyPr>
          <a:lstStyle/>
          <a:p>
            <a:r>
              <a:rPr lang="nl-NL" sz="1600" b="1" dirty="0" smtClean="0"/>
              <a:t>Aanbod JGZ/GGD/ schooljaar 2023 2024 </a:t>
            </a:r>
          </a:p>
          <a:p>
            <a:r>
              <a:rPr lang="nl-NL" sz="1000" b="1" i="1" dirty="0" smtClean="0"/>
              <a:t>Graag delen met alle leerkrachten    </a:t>
            </a:r>
            <a:r>
              <a:rPr lang="nl-NL" sz="1000" b="1" i="1" dirty="0" smtClean="0">
                <a:solidFill>
                  <a:srgbClr val="1A1919"/>
                </a:solidFill>
              </a:rPr>
              <a:t>Leeswijzer: Linken openen door rechtermuisknop te klikken en dan optie hyperlink openen </a:t>
            </a:r>
          </a:p>
          <a:p>
            <a:r>
              <a:rPr lang="nl-NL" sz="1000" b="1" i="1" dirty="0" smtClean="0"/>
              <a:t>  </a:t>
            </a:r>
            <a:endParaRPr lang="nl-NL" sz="1000" b="1" i="1" dirty="0"/>
          </a:p>
        </p:txBody>
      </p:sp>
    </p:spTree>
    <p:extLst>
      <p:ext uri="{BB962C8B-B14F-4D97-AF65-F5344CB8AC3E}">
        <p14:creationId xmlns:p14="http://schemas.microsoft.com/office/powerpoint/2010/main" val="36821434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jdelijke aanduiding voor tekst 20">
            <a:extLst>
              <a:ext uri="{FF2B5EF4-FFF2-40B4-BE49-F238E27FC236}">
                <a16:creationId xmlns:a16="http://schemas.microsoft.com/office/drawing/2014/main" id="{0278C779-8F9C-4C15-A5AF-1483108E4E5D}"/>
              </a:ext>
            </a:extLst>
          </p:cNvPr>
          <p:cNvSpPr>
            <a:spLocks noGrp="1"/>
          </p:cNvSpPr>
          <p:nvPr>
            <p:ph type="body" sz="quarter" idx="16"/>
          </p:nvPr>
        </p:nvSpPr>
        <p:spPr>
          <a:xfrm>
            <a:off x="480600" y="208800"/>
            <a:ext cx="8640000" cy="1080000"/>
          </a:xfrm>
        </p:spPr>
        <p:txBody>
          <a:bodyPr/>
          <a:lstStyle/>
          <a:p>
            <a:pPr algn="ctr"/>
            <a:r>
              <a:rPr lang="nl-NL" sz="3200" dirty="0" smtClean="0">
                <a:solidFill>
                  <a:schemeClr val="bg1"/>
                </a:solidFill>
              </a:rPr>
              <a:t>Primair onderwijs </a:t>
            </a:r>
          </a:p>
          <a:p>
            <a:pPr algn="ctr"/>
            <a:r>
              <a:rPr lang="nl-NL" sz="2800" dirty="0" smtClean="0"/>
              <a:t>Jeugdgezondheidszorg in de school 2023/2024</a:t>
            </a:r>
          </a:p>
          <a:p>
            <a:pPr algn="ctr"/>
            <a:r>
              <a:rPr lang="nl-NL" sz="3600" dirty="0" smtClean="0"/>
              <a:t> </a:t>
            </a:r>
            <a:endParaRPr lang="nl-NL" sz="3600" dirty="0"/>
          </a:p>
        </p:txBody>
      </p:sp>
      <p:sp>
        <p:nvSpPr>
          <p:cNvPr id="5" name="Tekstvak 4"/>
          <p:cNvSpPr txBox="1"/>
          <p:nvPr/>
        </p:nvSpPr>
        <p:spPr>
          <a:xfrm>
            <a:off x="552600" y="1720800"/>
            <a:ext cx="8568000" cy="9741128"/>
          </a:xfrm>
          <a:prstGeom prst="rect">
            <a:avLst/>
          </a:prstGeom>
          <a:noFill/>
        </p:spPr>
        <p:txBody>
          <a:bodyPr wrap="square" rtlCol="0">
            <a:spAutoFit/>
          </a:bodyPr>
          <a:lstStyle/>
          <a:p>
            <a:pPr>
              <a:lnSpc>
                <a:spcPct val="150000"/>
              </a:lnSpc>
            </a:pPr>
            <a:r>
              <a:rPr lang="nl-NL" sz="1800" b="1" dirty="0" smtClean="0"/>
              <a:t>Jeugdgezondheidszorg (JGZ) team </a:t>
            </a:r>
          </a:p>
          <a:p>
            <a:pPr marL="171450" indent="-171450">
              <a:lnSpc>
                <a:spcPct val="150000"/>
              </a:lnSpc>
              <a:buFont typeface="Arial" panose="020B0604020202020204" pitchFamily="34" charset="0"/>
              <a:buChar char="•"/>
            </a:pPr>
            <a:r>
              <a:rPr lang="nl-NL" sz="1200" dirty="0" smtClean="0"/>
              <a:t>Jeugdarts: &lt; naam&gt;  mailadres, werkdagen </a:t>
            </a:r>
          </a:p>
          <a:p>
            <a:pPr marL="171450" indent="-171450">
              <a:lnSpc>
                <a:spcPct val="150000"/>
              </a:lnSpc>
              <a:buFont typeface="Arial" panose="020B0604020202020204" pitchFamily="34" charset="0"/>
              <a:buChar char="•"/>
            </a:pPr>
            <a:r>
              <a:rPr lang="nl-NL" sz="1200" dirty="0" smtClean="0"/>
              <a:t>Jeugdverpleegkundige: ,naam&gt; mailadres, werkdagen evt. telefoonnummer  </a:t>
            </a:r>
          </a:p>
          <a:p>
            <a:pPr marL="171450" indent="-171450">
              <a:lnSpc>
                <a:spcPct val="150000"/>
              </a:lnSpc>
              <a:buFont typeface="Arial" panose="020B0604020202020204" pitchFamily="34" charset="0"/>
              <a:buChar char="•"/>
            </a:pPr>
            <a:r>
              <a:rPr lang="nl-NL" sz="1200" dirty="0" smtClean="0"/>
              <a:t>Doktersassistent: &lt; naam&gt; mailadres , werkdagen , evt. telefoonnummer  </a:t>
            </a:r>
          </a:p>
          <a:p>
            <a:pPr marL="171450" indent="-171450">
              <a:lnSpc>
                <a:spcPct val="150000"/>
              </a:lnSpc>
              <a:buFont typeface="Arial" panose="020B0604020202020204" pitchFamily="34" charset="0"/>
              <a:buChar char="•"/>
            </a:pPr>
            <a:r>
              <a:rPr lang="nl-NL" sz="1200" dirty="0" smtClean="0"/>
              <a:t>Algemeen telefoonhummer 023 7891777 op werkdagen van 8.30 – 12.30 3en 13.00 -17.00 </a:t>
            </a:r>
          </a:p>
          <a:p>
            <a:pPr>
              <a:lnSpc>
                <a:spcPct val="150000"/>
              </a:lnSpc>
            </a:pPr>
            <a:endParaRPr lang="nl-NL" sz="800" dirty="0" smtClean="0"/>
          </a:p>
          <a:p>
            <a:pPr>
              <a:lnSpc>
                <a:spcPct val="150000"/>
              </a:lnSpc>
            </a:pPr>
            <a:endParaRPr lang="nl-NL" sz="800" dirty="0"/>
          </a:p>
          <a:p>
            <a:pPr>
              <a:lnSpc>
                <a:spcPct val="150000"/>
              </a:lnSpc>
            </a:pPr>
            <a:r>
              <a:rPr lang="nl-NL" sz="1400" b="1" dirty="0" smtClean="0">
                <a:solidFill>
                  <a:schemeClr val="accent6"/>
                </a:solidFill>
              </a:rPr>
              <a:t>Expertise JGZ team </a:t>
            </a:r>
          </a:p>
          <a:p>
            <a:pPr marL="171450" indent="-171450">
              <a:buFont typeface="Arial" panose="020B0604020202020204" pitchFamily="34" charset="0"/>
              <a:buChar char="•"/>
            </a:pPr>
            <a:r>
              <a:rPr lang="nl-NL" sz="1200" dirty="0"/>
              <a:t>De jeugdarts en jeugdverpleegkundige van uw school kennen het kind en gezin vaak al langer en hebben gegevens over het lichamelijk, sociaal en emotioneel functioneren van het kind en zijn omgeving. </a:t>
            </a:r>
            <a:endParaRPr lang="nl-NL" sz="1200" dirty="0" smtClean="0"/>
          </a:p>
          <a:p>
            <a:pPr marL="171450" indent="-171450">
              <a:buFont typeface="Arial" panose="020B0604020202020204" pitchFamily="34" charset="0"/>
              <a:buChar char="•"/>
            </a:pPr>
            <a:r>
              <a:rPr lang="nl-NL" sz="1200" dirty="0" smtClean="0"/>
              <a:t>Door </a:t>
            </a:r>
            <a:r>
              <a:rPr lang="nl-NL" sz="1200" dirty="0"/>
              <a:t>met </a:t>
            </a:r>
            <a:r>
              <a:rPr lang="nl-NL" sz="1200" dirty="0" smtClean="0"/>
              <a:t>het team binnen school de </a:t>
            </a:r>
            <a:r>
              <a:rPr lang="nl-NL" sz="1200" dirty="0"/>
              <a:t>zorgen rond het kind verder te verhelderen en met toestemming van ouders informatie te </a:t>
            </a:r>
            <a:r>
              <a:rPr lang="nl-NL" sz="1200" dirty="0" smtClean="0"/>
              <a:t>delen, </a:t>
            </a:r>
            <a:r>
              <a:rPr lang="nl-NL" sz="1200" dirty="0"/>
              <a:t>kan de jeugdarts </a:t>
            </a:r>
            <a:r>
              <a:rPr lang="nl-NL" sz="1200" dirty="0" smtClean="0"/>
              <a:t>en/of jeugdverpleegkundige </a:t>
            </a:r>
            <a:r>
              <a:rPr lang="nl-NL" sz="1200" dirty="0"/>
              <a:t>meedenken en handelingsgerichte adviezen geven. </a:t>
            </a:r>
            <a:r>
              <a:rPr lang="nl-NL" sz="1200" dirty="0" smtClean="0"/>
              <a:t>Zo nodig kan een onderzoek op indicatie plaatsvinden en kan het kind verwezen worden </a:t>
            </a:r>
            <a:r>
              <a:rPr lang="nl-NL" sz="1200" dirty="0"/>
              <a:t>naar de huisarts, een medisch specialist of een andere hulpverlener.</a:t>
            </a:r>
            <a:endParaRPr lang="nl-NL" sz="1200" b="1" dirty="0" smtClean="0">
              <a:solidFill>
                <a:schemeClr val="accent6"/>
              </a:solidFill>
            </a:endParaRPr>
          </a:p>
          <a:p>
            <a:endParaRPr lang="nl-NL" sz="1200" b="1" dirty="0" smtClean="0">
              <a:solidFill>
                <a:schemeClr val="accent6"/>
              </a:solidFill>
            </a:endParaRPr>
          </a:p>
          <a:p>
            <a:pPr>
              <a:lnSpc>
                <a:spcPct val="150000"/>
              </a:lnSpc>
            </a:pPr>
            <a:r>
              <a:rPr lang="nl-NL" sz="1400" b="1" dirty="0" smtClean="0">
                <a:solidFill>
                  <a:schemeClr val="accent6"/>
                </a:solidFill>
              </a:rPr>
              <a:t>Doktersassistente </a:t>
            </a:r>
            <a:r>
              <a:rPr lang="nl-NL" sz="1400" dirty="0" smtClean="0">
                <a:solidFill>
                  <a:schemeClr val="accent6"/>
                </a:solidFill>
              </a:rPr>
              <a:t>(DA): </a:t>
            </a:r>
          </a:p>
          <a:p>
            <a:pPr marL="171450" indent="-171450">
              <a:buFont typeface="Arial" panose="020B0604020202020204" pitchFamily="34" charset="0"/>
              <a:buChar char="•"/>
            </a:pPr>
            <a:r>
              <a:rPr lang="nl-NL" sz="1200" dirty="0" smtClean="0"/>
              <a:t>Plant in overleg met school screeningen van 5 jarigen en groep 7 leerlingen in. </a:t>
            </a:r>
          </a:p>
          <a:p>
            <a:pPr marL="171450" indent="-171450">
              <a:buFont typeface="Arial" panose="020B0604020202020204" pitchFamily="34" charset="0"/>
              <a:buChar char="•"/>
            </a:pPr>
            <a:r>
              <a:rPr lang="nl-NL" sz="1200" dirty="0" smtClean="0"/>
              <a:t>Voert de screening van lengte, gewicht visus en gehoor uit op school. </a:t>
            </a:r>
          </a:p>
          <a:p>
            <a:pPr marL="171450" indent="-171450">
              <a:buFont typeface="Arial" panose="020B0604020202020204" pitchFamily="34" charset="0"/>
              <a:buChar char="•"/>
            </a:pPr>
            <a:r>
              <a:rPr lang="nl-NL" sz="1200" dirty="0" smtClean="0"/>
              <a:t>Voert vervolg afspraken uit voor visus, gehoor en groei. </a:t>
            </a:r>
          </a:p>
          <a:p>
            <a:endParaRPr lang="nl-NL" sz="1200" dirty="0" smtClean="0"/>
          </a:p>
          <a:p>
            <a:pPr>
              <a:lnSpc>
                <a:spcPct val="150000"/>
              </a:lnSpc>
            </a:pPr>
            <a:r>
              <a:rPr lang="nl-NL" sz="1400" b="1" dirty="0" smtClean="0">
                <a:solidFill>
                  <a:schemeClr val="accent6"/>
                </a:solidFill>
              </a:rPr>
              <a:t>Jeugdverpleegkundige </a:t>
            </a:r>
            <a:r>
              <a:rPr lang="nl-NL" sz="1400" dirty="0" smtClean="0">
                <a:solidFill>
                  <a:schemeClr val="accent6"/>
                </a:solidFill>
              </a:rPr>
              <a:t>(JV) </a:t>
            </a:r>
            <a:r>
              <a:rPr lang="nl-NL" sz="1400" dirty="0" smtClean="0"/>
              <a:t>:  </a:t>
            </a:r>
          </a:p>
          <a:p>
            <a:pPr marL="171450" indent="-171450">
              <a:buFont typeface="Arial" panose="020B0604020202020204" pitchFamily="34" charset="0"/>
              <a:buChar char="•"/>
            </a:pPr>
            <a:r>
              <a:rPr lang="nl-NL" sz="1200" dirty="0" smtClean="0"/>
              <a:t>Is eerste aanspreekpunt voor school over leerlingen, algemene vragen en bij incidenten/ calamiteiten. </a:t>
            </a:r>
          </a:p>
          <a:p>
            <a:pPr marL="171450" indent="-171450">
              <a:buFont typeface="Arial" panose="020B0604020202020204" pitchFamily="34" charset="0"/>
              <a:buChar char="•"/>
            </a:pPr>
            <a:r>
              <a:rPr lang="nl-NL" sz="1200" dirty="0" smtClean="0"/>
              <a:t>Heeft expertise over opvoeding, ouderschap, leefstijl, sociaal </a:t>
            </a:r>
            <a:r>
              <a:rPr lang="nl-NL" sz="1200" dirty="0"/>
              <a:t>emotionele/ psychosociale </a:t>
            </a:r>
            <a:r>
              <a:rPr lang="nl-NL" sz="1200" dirty="0" smtClean="0"/>
              <a:t>ontwikkeling van </a:t>
            </a:r>
            <a:r>
              <a:rPr lang="nl-NL" sz="1200" dirty="0"/>
              <a:t>kinderen, het systematisch signaleren van de balans tussen draagkracht en </a:t>
            </a:r>
            <a:r>
              <a:rPr lang="nl-NL" sz="1200" dirty="0" smtClean="0"/>
              <a:t>draaglast.  </a:t>
            </a:r>
          </a:p>
          <a:p>
            <a:pPr marL="171450" indent="-171450">
              <a:buFont typeface="Arial" panose="020B0604020202020204" pitchFamily="34" charset="0"/>
              <a:buChar char="•"/>
            </a:pPr>
            <a:r>
              <a:rPr lang="nl-NL" sz="1200" dirty="0" smtClean="0"/>
              <a:t>Ondersteunt ouders daar waar nodig. </a:t>
            </a:r>
          </a:p>
          <a:p>
            <a:pPr marL="171450" indent="-171450">
              <a:buFont typeface="Arial" panose="020B0604020202020204" pitchFamily="34" charset="0"/>
              <a:buChar char="•"/>
            </a:pPr>
            <a:r>
              <a:rPr lang="nl-NL" sz="1200" dirty="0" smtClean="0"/>
              <a:t>Adviseert school over hoofdluis preventie. </a:t>
            </a:r>
          </a:p>
          <a:p>
            <a:pPr marL="171450" indent="-171450">
              <a:buFont typeface="Arial" panose="020B0604020202020204" pitchFamily="34" charset="0"/>
              <a:buChar char="•"/>
            </a:pPr>
            <a:r>
              <a:rPr lang="nl-NL" sz="1200" dirty="0" smtClean="0"/>
              <a:t>Sluit aan bij een zorgoverleg / MDO (stemt met jeugdarts af wie bij een MDO aan sluit) </a:t>
            </a:r>
          </a:p>
          <a:p>
            <a:pPr marL="171450" indent="-171450">
              <a:buFont typeface="Arial" panose="020B0604020202020204" pitchFamily="34" charset="0"/>
              <a:buChar char="•"/>
            </a:pPr>
            <a:r>
              <a:rPr lang="nl-NL" sz="1200" dirty="0" smtClean="0"/>
              <a:t>Draagt bij </a:t>
            </a:r>
            <a:r>
              <a:rPr lang="nl-NL" sz="1200" dirty="0"/>
              <a:t>aan het schoolgezondheidsbeleid door te adviseren over collectieve preventieve aanpakken. Denk aan onderwerpen als leefstijl (</a:t>
            </a:r>
            <a:r>
              <a:rPr lang="nl-NL" sz="1200" dirty="0" smtClean="0"/>
              <a:t>voeding</a:t>
            </a:r>
            <a:r>
              <a:rPr lang="nl-NL" sz="1200" dirty="0"/>
              <a:t>, </a:t>
            </a:r>
            <a:r>
              <a:rPr lang="nl-NL" sz="1200" dirty="0" smtClean="0"/>
              <a:t>overgewicht), hygiëne</a:t>
            </a:r>
            <a:r>
              <a:rPr lang="nl-NL" sz="1200" dirty="0"/>
              <a:t>, depressie, weerbaarheid en pesten.</a:t>
            </a:r>
          </a:p>
          <a:p>
            <a:pPr marL="171450" indent="-171450">
              <a:buFont typeface="Arial" panose="020B0604020202020204" pitchFamily="34" charset="0"/>
              <a:buChar char="•"/>
            </a:pPr>
            <a:r>
              <a:rPr lang="nl-NL" sz="1200" dirty="0" smtClean="0"/>
              <a:t>Ondersteunt school in gespreksvoering met ouders. </a:t>
            </a:r>
          </a:p>
          <a:p>
            <a:pPr marL="171450" indent="-171450">
              <a:buFont typeface="Arial" panose="020B0604020202020204" pitchFamily="34" charset="0"/>
              <a:buChar char="•"/>
            </a:pPr>
            <a:r>
              <a:rPr lang="nl-NL" sz="1200" dirty="0" smtClean="0"/>
              <a:t>Kan </a:t>
            </a:r>
            <a:r>
              <a:rPr lang="nl-NL" sz="1200" dirty="0"/>
              <a:t>verwijzen naar passende hulp </a:t>
            </a:r>
            <a:endParaRPr lang="nl-NL" sz="1200" dirty="0" smtClean="0"/>
          </a:p>
          <a:p>
            <a:endParaRPr lang="nl-NL" sz="1200" dirty="0" smtClean="0"/>
          </a:p>
          <a:p>
            <a:pPr>
              <a:lnSpc>
                <a:spcPct val="150000"/>
              </a:lnSpc>
            </a:pPr>
            <a:r>
              <a:rPr lang="nl-NL" sz="1400" b="1" dirty="0" smtClean="0">
                <a:solidFill>
                  <a:schemeClr val="accent6"/>
                </a:solidFill>
              </a:rPr>
              <a:t>Jeugdarts </a:t>
            </a:r>
            <a:r>
              <a:rPr lang="nl-NL" sz="1400" dirty="0" smtClean="0">
                <a:solidFill>
                  <a:schemeClr val="accent6"/>
                </a:solidFill>
              </a:rPr>
              <a:t>(JA):  </a:t>
            </a:r>
          </a:p>
          <a:p>
            <a:pPr marL="171450" indent="-171450">
              <a:buFont typeface="Arial" panose="020B0604020202020204" pitchFamily="34" charset="0"/>
              <a:buChar char="•"/>
            </a:pPr>
            <a:r>
              <a:rPr lang="nl-NL" sz="1200" dirty="0" smtClean="0"/>
              <a:t>Heeft brede sociaal-geneeskundige kennis en vaardigheden op het gebied van het opgroeiende kind. </a:t>
            </a:r>
          </a:p>
          <a:p>
            <a:pPr marL="171450" indent="-171450">
              <a:buFont typeface="Arial" panose="020B0604020202020204" pitchFamily="34" charset="0"/>
              <a:buChar char="•"/>
            </a:pPr>
            <a:r>
              <a:rPr lang="nl-NL" sz="1200" dirty="0" smtClean="0"/>
              <a:t>Heeft expertise van gezondheid, gedrag, sociaal- medische en psychosociale kant van het </a:t>
            </a:r>
            <a:r>
              <a:rPr lang="nl-NL" sz="1200" dirty="0"/>
              <a:t>kind. </a:t>
            </a:r>
            <a:endParaRPr lang="nl-NL" sz="1200" dirty="0" smtClean="0"/>
          </a:p>
          <a:p>
            <a:pPr marL="171450" indent="-171450">
              <a:buFont typeface="Arial" panose="020B0604020202020204" pitchFamily="34" charset="0"/>
              <a:buChar char="•"/>
            </a:pPr>
            <a:r>
              <a:rPr lang="nl-NL" sz="1200" dirty="0" smtClean="0"/>
              <a:t>Is de specialist </a:t>
            </a:r>
            <a:r>
              <a:rPr lang="nl-NL" sz="1200" dirty="0"/>
              <a:t>om naast het individuele </a:t>
            </a:r>
            <a:r>
              <a:rPr lang="nl-NL" sz="1200" dirty="0" smtClean="0"/>
              <a:t>kind de </a:t>
            </a:r>
            <a:r>
              <a:rPr lang="nl-NL" sz="1200" dirty="0"/>
              <a:t>collectieve </a:t>
            </a:r>
            <a:r>
              <a:rPr lang="nl-NL" sz="1200" dirty="0" smtClean="0"/>
              <a:t>gezondheid van </a:t>
            </a:r>
            <a:r>
              <a:rPr lang="nl-NL" sz="1200" dirty="0"/>
              <a:t>de opgroeiende jeugd </a:t>
            </a:r>
            <a:r>
              <a:rPr lang="nl-NL" sz="1200" dirty="0" smtClean="0"/>
              <a:t>te </a:t>
            </a:r>
            <a:r>
              <a:rPr lang="nl-NL" sz="1200" dirty="0"/>
              <a:t>onderzoeken, te interpreteren en te bevorderen</a:t>
            </a:r>
            <a:r>
              <a:rPr lang="nl-NL" sz="1200" dirty="0" smtClean="0"/>
              <a:t>. Bijvoorbeeld schoolziekteverzuim </a:t>
            </a:r>
          </a:p>
          <a:p>
            <a:pPr marL="171450" indent="-171450">
              <a:buFont typeface="Arial" panose="020B0604020202020204" pitchFamily="34" charset="0"/>
              <a:buChar char="•"/>
            </a:pPr>
            <a:r>
              <a:rPr lang="nl-NL" sz="1200" dirty="0" smtClean="0"/>
              <a:t>De </a:t>
            </a:r>
            <a:r>
              <a:rPr lang="nl-NL" sz="1200" dirty="0"/>
              <a:t>jeugdarts kan </a:t>
            </a:r>
            <a:r>
              <a:rPr lang="nl-NL" sz="1200" dirty="0" smtClean="0"/>
              <a:t>verwijzen </a:t>
            </a:r>
            <a:r>
              <a:rPr lang="nl-NL" sz="1200" dirty="0"/>
              <a:t>naar passende </a:t>
            </a:r>
            <a:r>
              <a:rPr lang="nl-NL" sz="1200" dirty="0" smtClean="0"/>
              <a:t>hulp inclusief medisch specialist.</a:t>
            </a:r>
          </a:p>
          <a:p>
            <a:pPr marL="171450" indent="-171450">
              <a:buFont typeface="Arial" panose="020B0604020202020204" pitchFamily="34" charset="0"/>
              <a:buChar char="•"/>
            </a:pPr>
            <a:r>
              <a:rPr lang="nl-NL" sz="1200" dirty="0" smtClean="0"/>
              <a:t>Kan aan sluiten bij zorgoverleg op school </a:t>
            </a:r>
          </a:p>
          <a:p>
            <a:endParaRPr lang="nl-NL" sz="1200" dirty="0" smtClean="0">
              <a:solidFill>
                <a:srgbClr val="1A1919"/>
              </a:solidFill>
            </a:endParaRPr>
          </a:p>
          <a:p>
            <a:r>
              <a:rPr lang="nl-NL" sz="1200" dirty="0">
                <a:solidFill>
                  <a:schemeClr val="accent4"/>
                </a:solidFill>
                <a:latin typeface="Arial" panose="020B0604020202020204" pitchFamily="34" charset="0"/>
                <a:cs typeface="Arial" panose="020B0604020202020204" pitchFamily="34" charset="0"/>
              </a:rPr>
              <a:t>NB Haarlemmermeer: </a:t>
            </a:r>
            <a:r>
              <a:rPr lang="nl-NL" sz="1200" dirty="0">
                <a:latin typeface="Arial" panose="020B0604020202020204" pitchFamily="34" charset="0"/>
                <a:cs typeface="Arial" panose="020B0604020202020204" pitchFamily="34" charset="0"/>
              </a:rPr>
              <a:t>de jeugdgezondheidszorg kan naast de schoolcoaches beschikkingen schrijven. Verwijs hiervoor </a:t>
            </a:r>
            <a:r>
              <a:rPr lang="nl-NL" sz="1200" dirty="0" smtClean="0">
                <a:latin typeface="Arial" panose="020B0604020202020204" pitchFamily="34" charset="0"/>
                <a:cs typeface="Arial" panose="020B0604020202020204" pitchFamily="34" charset="0"/>
              </a:rPr>
              <a:t>s.v.p. niet </a:t>
            </a:r>
            <a:r>
              <a:rPr lang="nl-NL" sz="1200" dirty="0">
                <a:latin typeface="Arial" panose="020B0604020202020204" pitchFamily="34" charset="0"/>
                <a:cs typeface="Arial" panose="020B0604020202020204" pitchFamily="34" charset="0"/>
              </a:rPr>
              <a:t>naar de huisarts </a:t>
            </a:r>
          </a:p>
          <a:p>
            <a:r>
              <a:rPr lang="nl-NL" sz="1200" dirty="0">
                <a:latin typeface="Arial" panose="020B0604020202020204" pitchFamily="34" charset="0"/>
                <a:cs typeface="Arial" panose="020B0604020202020204" pitchFamily="34" charset="0"/>
              </a:rPr>
              <a:t> </a:t>
            </a:r>
            <a:endParaRPr lang="nl-NL" sz="1200" dirty="0">
              <a:solidFill>
                <a:srgbClr val="1A1919"/>
              </a:solidFill>
            </a:endParaRPr>
          </a:p>
          <a:p>
            <a:r>
              <a:rPr lang="nl-NL" sz="1200" b="1" dirty="0" smtClean="0">
                <a:solidFill>
                  <a:srgbClr val="FF0000"/>
                </a:solidFill>
                <a:hlinkClick r:id="rId2"/>
              </a:rPr>
              <a:t>Meer informatie over taken JGZ op school</a:t>
            </a:r>
            <a:r>
              <a:rPr lang="nl-NL" sz="1200" b="1" dirty="0" smtClean="0">
                <a:solidFill>
                  <a:srgbClr val="FF0000"/>
                </a:solidFill>
              </a:rPr>
              <a:t> </a:t>
            </a:r>
            <a:r>
              <a:rPr lang="nl-NL" sz="1000" dirty="0" smtClean="0">
                <a:solidFill>
                  <a:schemeClr val="accent1"/>
                </a:solidFill>
              </a:rPr>
              <a:t>( klik op de link)</a:t>
            </a:r>
            <a:endParaRPr lang="nl-NL" sz="1000" dirty="0">
              <a:solidFill>
                <a:schemeClr val="accent1"/>
              </a:solidFill>
            </a:endParaRPr>
          </a:p>
          <a:p>
            <a:endParaRPr lang="nl-NL" sz="1200" dirty="0" smtClean="0">
              <a:solidFill>
                <a:srgbClr val="1A1919"/>
              </a:solidFill>
            </a:endParaRPr>
          </a:p>
        </p:txBody>
      </p:sp>
    </p:spTree>
    <p:extLst>
      <p:ext uri="{BB962C8B-B14F-4D97-AF65-F5344CB8AC3E}">
        <p14:creationId xmlns:p14="http://schemas.microsoft.com/office/powerpoint/2010/main" val="2348175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jdelijke aanduiding voor tekst 20">
            <a:extLst>
              <a:ext uri="{FF2B5EF4-FFF2-40B4-BE49-F238E27FC236}">
                <a16:creationId xmlns:a16="http://schemas.microsoft.com/office/drawing/2014/main" id="{0278C779-8F9C-4C15-A5AF-1483108E4E5D}"/>
              </a:ext>
            </a:extLst>
          </p:cNvPr>
          <p:cNvSpPr>
            <a:spLocks noGrp="1"/>
          </p:cNvSpPr>
          <p:nvPr>
            <p:ph type="body" sz="quarter" idx="16"/>
          </p:nvPr>
        </p:nvSpPr>
        <p:spPr>
          <a:xfrm>
            <a:off x="480600" y="208800"/>
            <a:ext cx="8640000" cy="1080000"/>
          </a:xfrm>
        </p:spPr>
        <p:txBody>
          <a:bodyPr/>
          <a:lstStyle/>
          <a:p>
            <a:pPr algn="ctr"/>
            <a:r>
              <a:rPr lang="nl-NL" sz="3200" dirty="0" smtClean="0">
                <a:solidFill>
                  <a:schemeClr val="bg1"/>
                </a:solidFill>
              </a:rPr>
              <a:t>Primair onderwijs </a:t>
            </a:r>
          </a:p>
          <a:p>
            <a:pPr algn="ctr"/>
            <a:r>
              <a:rPr lang="nl-NL" sz="2800" dirty="0" smtClean="0"/>
              <a:t>Aanbod overige GGD afdelingen 2023/2024</a:t>
            </a:r>
          </a:p>
          <a:p>
            <a:pPr algn="ctr"/>
            <a:r>
              <a:rPr lang="nl-NL" sz="3600" dirty="0" smtClean="0"/>
              <a:t> </a:t>
            </a:r>
            <a:endParaRPr lang="nl-NL" sz="3600" dirty="0"/>
          </a:p>
        </p:txBody>
      </p:sp>
      <p:sp>
        <p:nvSpPr>
          <p:cNvPr id="5" name="Tekstvak 4"/>
          <p:cNvSpPr txBox="1"/>
          <p:nvPr/>
        </p:nvSpPr>
        <p:spPr>
          <a:xfrm>
            <a:off x="624600" y="1432800"/>
            <a:ext cx="8856000" cy="10244792"/>
          </a:xfrm>
          <a:prstGeom prst="rect">
            <a:avLst/>
          </a:prstGeom>
          <a:noFill/>
        </p:spPr>
        <p:txBody>
          <a:bodyPr wrap="square" rtlCol="0">
            <a:spAutoFit/>
          </a:bodyPr>
          <a:lstStyle/>
          <a:p>
            <a:r>
              <a:rPr lang="nl-NL" sz="1200" b="1" dirty="0" smtClean="0">
                <a:solidFill>
                  <a:schemeClr val="accent6"/>
                </a:solidFill>
                <a:latin typeface="+mj-lt"/>
              </a:rPr>
              <a:t>Team seksuele gezondheid </a:t>
            </a:r>
            <a:endParaRPr lang="nl-NL" sz="1200" dirty="0" smtClean="0">
              <a:solidFill>
                <a:schemeClr val="accent6"/>
              </a:solidFill>
              <a:latin typeface="+mj-lt"/>
            </a:endParaRPr>
          </a:p>
          <a:p>
            <a:pPr marL="285750" indent="-285750">
              <a:buFont typeface="Arial" panose="020B0604020202020204" pitchFamily="34" charset="0"/>
              <a:buChar char="•"/>
            </a:pPr>
            <a:r>
              <a:rPr lang="nl-NL" sz="1100" dirty="0" smtClean="0">
                <a:solidFill>
                  <a:schemeClr val="accent1"/>
                </a:solidFill>
                <a:latin typeface="+mj-lt"/>
              </a:rPr>
              <a:t>Overweegt </a:t>
            </a:r>
            <a:r>
              <a:rPr lang="nl-NL" sz="1100" dirty="0">
                <a:solidFill>
                  <a:schemeClr val="accent1"/>
                </a:solidFill>
                <a:latin typeface="+mj-lt"/>
              </a:rPr>
              <a:t>u om aandacht te gaan besteden aan relationele en seksuele vorming maar weet niet zo goed hoe?</a:t>
            </a:r>
          </a:p>
          <a:p>
            <a:pPr marL="285750" indent="-285750">
              <a:buFont typeface="Arial" panose="020B0604020202020204" pitchFamily="34" charset="0"/>
              <a:buChar char="•"/>
            </a:pPr>
            <a:r>
              <a:rPr lang="nl-NL" sz="1100" dirty="0">
                <a:solidFill>
                  <a:schemeClr val="accent1"/>
                </a:solidFill>
                <a:latin typeface="+mj-lt"/>
              </a:rPr>
              <a:t>Wilt u thema’s als (relationele) weerbaarheid, diversiteit, genderidentiteit, stereotypering en seksueel grensoverschrijdend gedrag meer integreren in uw lesaanbod?</a:t>
            </a:r>
          </a:p>
          <a:p>
            <a:pPr marL="285750" indent="-285750">
              <a:buFont typeface="Arial" panose="020B0604020202020204" pitchFamily="34" charset="0"/>
              <a:buChar char="•"/>
            </a:pPr>
            <a:r>
              <a:rPr lang="nl-NL" sz="1100" dirty="0">
                <a:solidFill>
                  <a:schemeClr val="accent1"/>
                </a:solidFill>
                <a:latin typeface="+mj-lt"/>
              </a:rPr>
              <a:t>Is er vanuit het team weerstand / onzekerheid met betrekking tot dit onderwerp en zou u het daar graag over willen hebben? </a:t>
            </a:r>
          </a:p>
          <a:p>
            <a:pPr marL="285750" indent="-285750">
              <a:buFont typeface="Arial" panose="020B0604020202020204" pitchFamily="34" charset="0"/>
              <a:buChar char="•"/>
            </a:pPr>
            <a:r>
              <a:rPr lang="nl-NL" sz="1100" dirty="0">
                <a:solidFill>
                  <a:schemeClr val="accent1"/>
                </a:solidFill>
                <a:latin typeface="+mj-lt"/>
              </a:rPr>
              <a:t>Of wilt u juist de ouders nog wat meer betrekken bij dit onderwerp?</a:t>
            </a:r>
          </a:p>
          <a:p>
            <a:pPr marL="285750" indent="-285750">
              <a:buFont typeface="Arial" panose="020B0604020202020204" pitchFamily="34" charset="0"/>
              <a:buChar char="•"/>
            </a:pPr>
            <a:r>
              <a:rPr lang="nl-NL" sz="1100" dirty="0">
                <a:solidFill>
                  <a:schemeClr val="accent1"/>
                </a:solidFill>
                <a:latin typeface="+mj-lt"/>
              </a:rPr>
              <a:t>Zoekt u naar een lessenpakket met volledig uitgewerkte lessen met geringe voorbereidingstijd, volledig flexibel te gebruiken en wat goed uit te voeren is in de praktijk</a:t>
            </a:r>
            <a:r>
              <a:rPr lang="nl-NL" sz="1100" dirty="0" smtClean="0">
                <a:solidFill>
                  <a:schemeClr val="accent1"/>
                </a:solidFill>
                <a:latin typeface="+mj-lt"/>
              </a:rPr>
              <a:t>?</a:t>
            </a:r>
            <a:endParaRPr lang="nl-NL" sz="1100" dirty="0">
              <a:solidFill>
                <a:schemeClr val="accent1"/>
              </a:solidFill>
              <a:latin typeface="+mj-lt"/>
            </a:endParaRPr>
          </a:p>
          <a:p>
            <a:r>
              <a:rPr lang="nl-NL" sz="1100" dirty="0">
                <a:solidFill>
                  <a:schemeClr val="accent1"/>
                </a:solidFill>
                <a:latin typeface="+mj-lt"/>
              </a:rPr>
              <a:t>Neem dan geheel vrijblijvend en kosteloos contact op met de verpleegkundige seksuele gezondheid van GGD Kennemerland. Voor meer </a:t>
            </a:r>
            <a:r>
              <a:rPr lang="nl-NL" sz="1100" dirty="0" smtClean="0">
                <a:solidFill>
                  <a:schemeClr val="accent1"/>
                </a:solidFill>
                <a:latin typeface="+mj-lt"/>
              </a:rPr>
              <a:t>informatie: Suzanne Bakker  </a:t>
            </a:r>
            <a:r>
              <a:rPr lang="nl-NL" sz="1100" dirty="0" smtClean="0">
                <a:solidFill>
                  <a:schemeClr val="accent1"/>
                </a:solidFill>
                <a:latin typeface="+mj-lt"/>
                <a:hlinkClick r:id="rId2"/>
              </a:rPr>
              <a:t>seksueelgezondopschool@vrk.nl</a:t>
            </a:r>
            <a:r>
              <a:rPr lang="nl-NL" sz="1100" dirty="0" smtClean="0">
                <a:solidFill>
                  <a:schemeClr val="accent1"/>
                </a:solidFill>
                <a:latin typeface="+mj-lt"/>
              </a:rPr>
              <a:t> </a:t>
            </a:r>
            <a:r>
              <a:rPr lang="nl-NL" sz="1100" dirty="0">
                <a:solidFill>
                  <a:schemeClr val="accent1"/>
                </a:solidFill>
                <a:latin typeface="+mj-lt"/>
              </a:rPr>
              <a:t>of 06-52781958</a:t>
            </a:r>
            <a:r>
              <a:rPr lang="nl-NL" sz="1100" dirty="0" smtClean="0">
                <a:solidFill>
                  <a:schemeClr val="accent1"/>
                </a:solidFill>
                <a:latin typeface="+mj-lt"/>
              </a:rPr>
              <a:t>.</a:t>
            </a:r>
          </a:p>
          <a:p>
            <a:endParaRPr lang="nl-NL" sz="1100" dirty="0">
              <a:solidFill>
                <a:schemeClr val="accent1"/>
              </a:solidFill>
              <a:latin typeface="+mj-lt"/>
            </a:endParaRPr>
          </a:p>
          <a:p>
            <a:pPr marL="171450" indent="-171450">
              <a:buFont typeface="Arial" panose="020B0604020202020204" pitchFamily="34" charset="0"/>
              <a:buChar char="•"/>
            </a:pPr>
            <a:r>
              <a:rPr lang="nl-NL" sz="1100" dirty="0">
                <a:latin typeface="+mj-lt"/>
              </a:rPr>
              <a:t>W</a:t>
            </a:r>
            <a:r>
              <a:rPr lang="nl-NL" sz="1100" dirty="0" smtClean="0">
                <a:latin typeface="+mj-lt"/>
              </a:rPr>
              <a:t>eek van de lentekriebels </a:t>
            </a:r>
            <a:r>
              <a:rPr lang="nl-NL" sz="1100" b="1" dirty="0" smtClean="0">
                <a:latin typeface="+mj-lt"/>
              </a:rPr>
              <a:t>18 </a:t>
            </a:r>
            <a:r>
              <a:rPr lang="nl-NL" sz="1100" b="1" dirty="0">
                <a:latin typeface="+mj-lt"/>
              </a:rPr>
              <a:t>t/m 22 maart 2024. </a:t>
            </a:r>
            <a:r>
              <a:rPr lang="nl-NL" sz="1100" b="1" dirty="0" smtClean="0">
                <a:latin typeface="+mj-lt"/>
              </a:rPr>
              <a:t> </a:t>
            </a:r>
            <a:r>
              <a:rPr lang="nl-NL" sz="1100" dirty="0" smtClean="0">
                <a:latin typeface="+mj-lt"/>
              </a:rPr>
              <a:t>Inschrijven kan via </a:t>
            </a:r>
            <a:r>
              <a:rPr lang="nl-NL" sz="1100" dirty="0">
                <a:latin typeface="+mj-lt"/>
                <a:hlinkClick r:id="rId3"/>
              </a:rPr>
              <a:t>Aanmelden voor de Week van de Lentekriebels - Seksuelevorming.nl</a:t>
            </a:r>
            <a:endParaRPr lang="nl-NL" sz="1100" b="1" dirty="0" smtClean="0">
              <a:latin typeface="+mj-lt"/>
            </a:endParaRPr>
          </a:p>
          <a:p>
            <a:endParaRPr lang="nl-NL" sz="1100" b="1" dirty="0" smtClean="0">
              <a:latin typeface="+mj-lt"/>
            </a:endParaRPr>
          </a:p>
          <a:p>
            <a:r>
              <a:rPr lang="nl-NL" sz="1200" b="1" dirty="0" smtClean="0">
                <a:solidFill>
                  <a:schemeClr val="accent6"/>
                </a:solidFill>
                <a:latin typeface="+mj-lt"/>
              </a:rPr>
              <a:t>Team infectieziekte</a:t>
            </a:r>
            <a:endParaRPr lang="nl-NL" sz="1200" dirty="0">
              <a:latin typeface="+mj-lt"/>
            </a:endParaRPr>
          </a:p>
          <a:p>
            <a:pPr marL="171450" indent="-171450">
              <a:buFont typeface="Arial" panose="020B0604020202020204" pitchFamily="34" charset="0"/>
              <a:buChar char="•"/>
            </a:pPr>
            <a:r>
              <a:rPr lang="nl-NL" sz="1100" dirty="0" smtClean="0">
                <a:latin typeface="+mj-lt"/>
              </a:rPr>
              <a:t>Bij melden infectieziekten of vragen van scholen, kinderopvang over infectieziekten. Consultfunctie en hulp bij informeren van </a:t>
            </a:r>
            <a:r>
              <a:rPr lang="nl-NL" sz="1100" dirty="0">
                <a:latin typeface="+mj-lt"/>
              </a:rPr>
              <a:t>ouders</a:t>
            </a:r>
            <a:r>
              <a:rPr lang="nl-NL" sz="1100" dirty="0" smtClean="0">
                <a:latin typeface="+mj-lt"/>
              </a:rPr>
              <a:t>. </a:t>
            </a:r>
            <a:r>
              <a:rPr lang="nl-NL" sz="1100" dirty="0" smtClean="0">
                <a:latin typeface="+mj-lt"/>
                <a:hlinkClick r:id="rId4"/>
              </a:rPr>
              <a:t>izb@vrk.nl </a:t>
            </a:r>
            <a:r>
              <a:rPr lang="nl-NL" sz="1100" dirty="0">
                <a:latin typeface="+mj-lt"/>
              </a:rPr>
              <a:t>of 023 789 1612</a:t>
            </a:r>
            <a:endParaRPr lang="nl-NL" sz="1100" dirty="0" smtClean="0">
              <a:latin typeface="+mj-lt"/>
            </a:endParaRPr>
          </a:p>
          <a:p>
            <a:pPr marL="171450" indent="-171450">
              <a:buFont typeface="Arial" panose="020B0604020202020204" pitchFamily="34" charset="0"/>
              <a:buChar char="•"/>
            </a:pPr>
            <a:r>
              <a:rPr lang="nl-NL" sz="1100" dirty="0" smtClean="0">
                <a:latin typeface="+mj-lt"/>
              </a:rPr>
              <a:t>Op onze website informatie over infectieziekten/ ziektebeelden op school </a:t>
            </a:r>
            <a:r>
              <a:rPr lang="nl-NL" sz="1100" dirty="0">
                <a:latin typeface="+mj-lt"/>
                <a:hlinkClick r:id="rId5"/>
              </a:rPr>
              <a:t>Werken met kinderen | GGD </a:t>
            </a:r>
            <a:r>
              <a:rPr lang="nl-NL" sz="1100" dirty="0" smtClean="0">
                <a:latin typeface="+mj-lt"/>
                <a:hlinkClick r:id="rId5"/>
              </a:rPr>
              <a:t>Kennemerland</a:t>
            </a:r>
            <a:endParaRPr lang="nl-NL" sz="1100" dirty="0" smtClean="0">
              <a:latin typeface="+mj-lt"/>
            </a:endParaRPr>
          </a:p>
          <a:p>
            <a:endParaRPr lang="nl-NL" sz="1100" dirty="0" smtClean="0">
              <a:latin typeface="+mj-lt"/>
            </a:endParaRPr>
          </a:p>
          <a:p>
            <a:r>
              <a:rPr lang="nl-NL" sz="1200" b="1" dirty="0" smtClean="0">
                <a:solidFill>
                  <a:schemeClr val="accent6"/>
                </a:solidFill>
                <a:latin typeface="+mj-lt"/>
              </a:rPr>
              <a:t>Team Infectiepreventie</a:t>
            </a:r>
          </a:p>
          <a:p>
            <a:pPr marL="171450" lvl="0" indent="-171450">
              <a:buFont typeface="Arial" panose="020B0604020202020204" pitchFamily="34" charset="0"/>
              <a:buChar char="•"/>
            </a:pPr>
            <a:r>
              <a:rPr lang="nl-NL" sz="1100" dirty="0">
                <a:latin typeface="+mj-lt"/>
              </a:rPr>
              <a:t> Bij vragen over hygiëne en infectiepreventie, ventilatie of hitte op school of kinderopvang, mail </a:t>
            </a:r>
            <a:r>
              <a:rPr lang="nl-NL" sz="1100" u="sng" dirty="0">
                <a:latin typeface="+mj-lt"/>
                <a:hlinkClick r:id="rId6"/>
              </a:rPr>
              <a:t>tipteam@vrk.nl</a:t>
            </a:r>
            <a:r>
              <a:rPr lang="nl-NL" sz="1100" dirty="0">
                <a:latin typeface="+mj-lt"/>
              </a:rPr>
              <a:t>  </a:t>
            </a:r>
          </a:p>
          <a:p>
            <a:pPr marL="171450" lvl="0" indent="-171450">
              <a:buFont typeface="Arial" panose="020B0604020202020204" pitchFamily="34" charset="0"/>
              <a:buChar char="•"/>
            </a:pPr>
            <a:r>
              <a:rPr lang="nl-NL" sz="1100" dirty="0">
                <a:latin typeface="+mj-lt"/>
              </a:rPr>
              <a:t> Op onze website staat meer informatie over toezicht kinderopvang en over hygiëne op school </a:t>
            </a:r>
            <a:r>
              <a:rPr lang="nl-NL" sz="1100" u="sng" dirty="0">
                <a:latin typeface="+mj-lt"/>
                <a:hlinkClick r:id="rId7"/>
              </a:rPr>
              <a:t>Toezicht en hygiene voor professionals | GGD </a:t>
            </a:r>
            <a:r>
              <a:rPr lang="nl-NL" sz="1100" u="sng" dirty="0" smtClean="0">
                <a:latin typeface="+mj-lt"/>
                <a:hlinkClick r:id="rId7"/>
              </a:rPr>
              <a:t> Kennemerland</a:t>
            </a:r>
            <a:endParaRPr lang="nl-NL" sz="1100" dirty="0">
              <a:latin typeface="+mj-lt"/>
            </a:endParaRPr>
          </a:p>
          <a:p>
            <a:pPr marL="171450" lvl="0" indent="-171450">
              <a:buFont typeface="Arial" panose="020B0604020202020204" pitchFamily="34" charset="0"/>
              <a:buChar char="•"/>
            </a:pPr>
            <a:r>
              <a:rPr lang="nl-NL" sz="1100" dirty="0">
                <a:latin typeface="+mj-lt"/>
              </a:rPr>
              <a:t> Op de website van het RIVM vindt u de hygiëne richtlijnen, voor onder andere basisscholen en kinderopvang. </a:t>
            </a:r>
            <a:r>
              <a:rPr lang="nl-NL" sz="1100" u="sng" dirty="0">
                <a:latin typeface="+mj-lt"/>
                <a:hlinkClick r:id="rId8"/>
              </a:rPr>
              <a:t>Hygiënerichtlijnen | </a:t>
            </a:r>
            <a:r>
              <a:rPr lang="nl-NL" sz="1100" u="sng" dirty="0" smtClean="0">
                <a:latin typeface="+mj-lt"/>
                <a:hlinkClick r:id="rId8"/>
              </a:rPr>
              <a:t>RIVM</a:t>
            </a:r>
            <a:endParaRPr lang="nl-NL" sz="1100" dirty="0">
              <a:latin typeface="+mj-lt"/>
            </a:endParaRPr>
          </a:p>
          <a:p>
            <a:pPr lvl="0"/>
            <a:endParaRPr lang="nl-NL" sz="1100" b="1" dirty="0" smtClean="0">
              <a:solidFill>
                <a:schemeClr val="accent6"/>
              </a:solidFill>
              <a:latin typeface="+mj-lt"/>
            </a:endParaRPr>
          </a:p>
          <a:p>
            <a:r>
              <a:rPr lang="nl-NL" sz="1200" b="1" dirty="0" smtClean="0">
                <a:solidFill>
                  <a:schemeClr val="accent6"/>
                </a:solidFill>
                <a:latin typeface="+mj-lt"/>
              </a:rPr>
              <a:t>Medische Milieukunde   </a:t>
            </a:r>
            <a:r>
              <a:rPr lang="nl-NL" sz="1100" dirty="0">
                <a:latin typeface="+mj-lt"/>
                <a:hlinkClick r:id="rId9"/>
              </a:rPr>
              <a:t>Milieu en gezondheid | GGD </a:t>
            </a:r>
            <a:r>
              <a:rPr lang="nl-NL" sz="1100" dirty="0" smtClean="0">
                <a:latin typeface="+mj-lt"/>
                <a:hlinkClick r:id="rId9"/>
              </a:rPr>
              <a:t>Kennemerland</a:t>
            </a:r>
            <a:endParaRPr lang="nl-NL" sz="1100" b="1" dirty="0" smtClean="0">
              <a:solidFill>
                <a:schemeClr val="accent6"/>
              </a:solidFill>
              <a:latin typeface="+mj-lt"/>
            </a:endParaRPr>
          </a:p>
          <a:p>
            <a:pPr marL="171450" indent="-171450">
              <a:buFont typeface="Arial" panose="020B0604020202020204" pitchFamily="34" charset="0"/>
              <a:buChar char="•"/>
            </a:pPr>
            <a:r>
              <a:rPr lang="nl-NL" sz="1100" dirty="0" smtClean="0">
                <a:solidFill>
                  <a:schemeClr val="accent1"/>
                </a:solidFill>
                <a:latin typeface="+mj-lt"/>
              </a:rPr>
              <a:t>Bij vragen/ zorgen </a:t>
            </a:r>
            <a:r>
              <a:rPr lang="nl-NL" sz="1100" dirty="0">
                <a:solidFill>
                  <a:schemeClr val="accent1"/>
                </a:solidFill>
                <a:latin typeface="+mj-lt"/>
              </a:rPr>
              <a:t>over </a:t>
            </a:r>
            <a:r>
              <a:rPr lang="nl-NL" sz="1100" dirty="0" smtClean="0">
                <a:solidFill>
                  <a:schemeClr val="accent1"/>
                </a:solidFill>
                <a:latin typeface="+mj-lt"/>
              </a:rPr>
              <a:t>leefomgeving </a:t>
            </a:r>
            <a:r>
              <a:rPr lang="nl-NL" sz="1100" dirty="0">
                <a:solidFill>
                  <a:schemeClr val="accent1"/>
                </a:solidFill>
                <a:latin typeface="+mj-lt"/>
              </a:rPr>
              <a:t>in brede zin, denk aan luchtvervuiling, ongezond binnenklimaat in school of thuis, omgeving met veel verkeer, industrie, geluidsoverlast</a:t>
            </a:r>
            <a:r>
              <a:rPr lang="nl-NL" sz="1100" dirty="0" smtClean="0">
                <a:solidFill>
                  <a:schemeClr val="accent1"/>
                </a:solidFill>
                <a:latin typeface="+mj-lt"/>
              </a:rPr>
              <a:t>. Zorgen of vragen </a:t>
            </a:r>
            <a:r>
              <a:rPr lang="nl-NL" sz="1100" dirty="0">
                <a:solidFill>
                  <a:schemeClr val="accent1"/>
                </a:solidFill>
                <a:latin typeface="+mj-lt"/>
              </a:rPr>
              <a:t>mailen naar </a:t>
            </a:r>
            <a:r>
              <a:rPr lang="nl-NL" sz="1100" dirty="0" smtClean="0">
                <a:solidFill>
                  <a:schemeClr val="accent1"/>
                </a:solidFill>
                <a:latin typeface="+mj-lt"/>
                <a:hlinkClick r:id="rId10"/>
              </a:rPr>
              <a:t>leefomgeving@vrk.nl</a:t>
            </a:r>
            <a:endParaRPr lang="nl-NL" sz="1100" dirty="0" smtClean="0">
              <a:latin typeface="+mj-lt"/>
            </a:endParaRPr>
          </a:p>
          <a:p>
            <a:endParaRPr lang="nl-NL" sz="1100" dirty="0" smtClean="0">
              <a:latin typeface="+mj-lt"/>
            </a:endParaRPr>
          </a:p>
          <a:p>
            <a:r>
              <a:rPr lang="nl-NL" sz="1200" b="1" dirty="0" smtClean="0">
                <a:solidFill>
                  <a:schemeClr val="accent6"/>
                </a:solidFill>
                <a:latin typeface="+mj-lt"/>
              </a:rPr>
              <a:t>Afdeling advies en onderzoek / Gezonde school</a:t>
            </a:r>
          </a:p>
          <a:p>
            <a:endParaRPr lang="nl-NL" sz="1100" b="1" dirty="0" smtClean="0">
              <a:solidFill>
                <a:srgbClr val="FF0000"/>
              </a:solidFill>
              <a:latin typeface="+mj-lt"/>
            </a:endParaRPr>
          </a:p>
          <a:p>
            <a:pPr marL="171450" indent="-171450">
              <a:lnSpc>
                <a:spcPct val="107000"/>
              </a:lnSpc>
              <a:spcAft>
                <a:spcPts val="800"/>
              </a:spcAft>
              <a:buFont typeface="Arial" panose="020B0604020202020204" pitchFamily="34" charset="0"/>
              <a:buChar char="•"/>
            </a:pPr>
            <a:r>
              <a:rPr lang="nl-NL" sz="1100" b="1" dirty="0" smtClean="0">
                <a:solidFill>
                  <a:schemeClr val="accent1"/>
                </a:solidFill>
                <a:latin typeface="+mj-lt"/>
                <a:ea typeface="Calibri" panose="020F0502020204030204" pitchFamily="34" charset="0"/>
                <a:cs typeface="Times New Roman" panose="02020603050405020304" pitchFamily="18" charset="0"/>
              </a:rPr>
              <a:t>Schoolfruit</a:t>
            </a:r>
            <a:r>
              <a:rPr lang="nl-NL" sz="1100" dirty="0" smtClean="0">
                <a:solidFill>
                  <a:schemeClr val="accent1"/>
                </a:solidFill>
                <a:latin typeface="+mj-lt"/>
                <a:ea typeface="Calibri" panose="020F0502020204030204" pitchFamily="34" charset="0"/>
                <a:cs typeface="Times New Roman" panose="02020603050405020304" pitchFamily="18" charset="0"/>
              </a:rPr>
              <a:t> BO SBO SVO scholen kunnen zich inschrijven tussen 4 – 15 september   </a:t>
            </a:r>
            <a:r>
              <a:rPr lang="nl-NL" sz="1100" u="sng" dirty="0" smtClean="0">
                <a:solidFill>
                  <a:srgbClr val="0000FF"/>
                </a:solidFill>
                <a:latin typeface="+mj-lt"/>
                <a:ea typeface="Calibri" panose="020F0502020204030204" pitchFamily="34" charset="0"/>
                <a:cs typeface="Times New Roman" panose="02020603050405020304" pitchFamily="18" charset="0"/>
                <a:hlinkClick r:id="rId11"/>
              </a:rPr>
              <a:t>Inschrijving </a:t>
            </a:r>
            <a:r>
              <a:rPr lang="nl-NL" sz="1100" u="sng" dirty="0">
                <a:solidFill>
                  <a:srgbClr val="0000FF"/>
                </a:solidFill>
                <a:latin typeface="+mj-lt"/>
                <a:ea typeface="Calibri" panose="020F0502020204030204" pitchFamily="34" charset="0"/>
                <a:cs typeface="Times New Roman" panose="02020603050405020304" pitchFamily="18" charset="0"/>
                <a:hlinkClick r:id="rId11"/>
              </a:rPr>
              <a:t>EU-Schoolfruit 2023-2024 - EU Schoolfruit</a:t>
            </a:r>
            <a:r>
              <a:rPr lang="nl-NL" sz="1100" dirty="0" smtClean="0">
                <a:solidFill>
                  <a:srgbClr val="FF0000"/>
                </a:solidFill>
                <a:latin typeface="+mj-lt"/>
                <a:ea typeface="Calibri" panose="020F0502020204030204" pitchFamily="34" charset="0"/>
                <a:cs typeface="Times New Roman" panose="02020603050405020304" pitchFamily="18" charset="0"/>
              </a:rPr>
              <a:t> </a:t>
            </a:r>
          </a:p>
          <a:p>
            <a:pPr marL="171450" indent="-171450">
              <a:buFont typeface="Arial" panose="020B0604020202020204" pitchFamily="34" charset="0"/>
              <a:buChar char="•"/>
            </a:pPr>
            <a:r>
              <a:rPr lang="nl-NL" sz="1100" b="1" dirty="0" smtClean="0">
                <a:solidFill>
                  <a:schemeClr val="accent1"/>
                </a:solidFill>
                <a:latin typeface="+mj-lt"/>
                <a:ea typeface="Calibri" panose="020F0502020204030204" pitchFamily="34" charset="0"/>
                <a:cs typeface="Times New Roman" panose="02020603050405020304" pitchFamily="18" charset="0"/>
              </a:rPr>
              <a:t>Gezonde school    </a:t>
            </a:r>
          </a:p>
          <a:p>
            <a:r>
              <a:rPr lang="nl-NL" sz="1100" dirty="0" smtClean="0">
                <a:solidFill>
                  <a:schemeClr val="accent1"/>
                </a:solidFill>
                <a:latin typeface="+mj-lt"/>
                <a:ea typeface="Calibri" panose="020F0502020204030204" pitchFamily="34" charset="0"/>
                <a:cs typeface="Times New Roman" panose="02020603050405020304" pitchFamily="18" charset="0"/>
              </a:rPr>
              <a:t>      *  Wil </a:t>
            </a:r>
            <a:r>
              <a:rPr lang="nl-NL" sz="1100" dirty="0">
                <a:solidFill>
                  <a:schemeClr val="accent1"/>
                </a:solidFill>
                <a:latin typeface="+mj-lt"/>
                <a:ea typeface="Calibri" panose="020F0502020204030204" pitchFamily="34" charset="0"/>
                <a:cs typeface="Times New Roman" panose="02020603050405020304" pitchFamily="18" charset="0"/>
              </a:rPr>
              <a:t>jij ook betere leerprestaties en minder ziekteverzuim op school?  </a:t>
            </a:r>
          </a:p>
          <a:p>
            <a:r>
              <a:rPr lang="nl-NL" sz="1100" dirty="0" smtClean="0">
                <a:solidFill>
                  <a:schemeClr val="accent1"/>
                </a:solidFill>
                <a:latin typeface="+mj-lt"/>
                <a:ea typeface="Calibri" panose="020F0502020204030204" pitchFamily="34" charset="0"/>
                <a:cs typeface="Times New Roman" panose="02020603050405020304" pitchFamily="18" charset="0"/>
              </a:rPr>
              <a:t>      *  Of </a:t>
            </a:r>
            <a:r>
              <a:rPr lang="nl-NL" sz="1100" dirty="0">
                <a:solidFill>
                  <a:schemeClr val="accent1"/>
                </a:solidFill>
                <a:latin typeface="+mj-lt"/>
                <a:ea typeface="Calibri" panose="020F0502020204030204" pitchFamily="34" charset="0"/>
                <a:cs typeface="Times New Roman" panose="02020603050405020304" pitchFamily="18" charset="0"/>
              </a:rPr>
              <a:t>juist de betrokkenheid van ouders en docenten op school versterken? </a:t>
            </a:r>
            <a:endParaRPr lang="nl-NL" sz="1100" dirty="0" smtClean="0">
              <a:solidFill>
                <a:schemeClr val="accent1"/>
              </a:solidFill>
              <a:latin typeface="+mj-lt"/>
              <a:ea typeface="Calibri" panose="020F0502020204030204" pitchFamily="34" charset="0"/>
              <a:cs typeface="Times New Roman" panose="02020603050405020304" pitchFamily="18" charset="0"/>
            </a:endParaRPr>
          </a:p>
          <a:p>
            <a:r>
              <a:rPr lang="nl-NL" sz="1100" dirty="0">
                <a:solidFill>
                  <a:schemeClr val="accent1"/>
                </a:solidFill>
                <a:latin typeface="+mj-lt"/>
                <a:ea typeface="Calibri" panose="020F0502020204030204" pitchFamily="34" charset="0"/>
                <a:cs typeface="Times New Roman" panose="02020603050405020304" pitchFamily="18" charset="0"/>
              </a:rPr>
              <a:t> </a:t>
            </a:r>
            <a:r>
              <a:rPr lang="nl-NL" sz="1100" dirty="0" smtClean="0">
                <a:solidFill>
                  <a:schemeClr val="accent1"/>
                </a:solidFill>
                <a:latin typeface="+mj-lt"/>
                <a:ea typeface="Calibri" panose="020F0502020204030204" pitchFamily="34" charset="0"/>
                <a:cs typeface="Times New Roman" panose="02020603050405020304" pitchFamily="18" charset="0"/>
              </a:rPr>
              <a:t>     *  Wil </a:t>
            </a:r>
            <a:r>
              <a:rPr lang="nl-NL" sz="1100" dirty="0">
                <a:solidFill>
                  <a:schemeClr val="accent1"/>
                </a:solidFill>
                <a:latin typeface="+mj-lt"/>
                <a:ea typeface="Calibri" panose="020F0502020204030204" pitchFamily="34" charset="0"/>
                <a:cs typeface="Times New Roman" panose="02020603050405020304" pitchFamily="18" charset="0"/>
              </a:rPr>
              <a:t>je ook dat jouw school zijn tijd en geld effectiever in kan zetten op gezondheid?  </a:t>
            </a:r>
            <a:endParaRPr lang="nl-NL" sz="1100" dirty="0" smtClean="0">
              <a:solidFill>
                <a:schemeClr val="accent1"/>
              </a:solidFill>
              <a:latin typeface="+mj-lt"/>
              <a:ea typeface="Calibri" panose="020F0502020204030204" pitchFamily="34" charset="0"/>
              <a:cs typeface="Times New Roman" panose="02020603050405020304" pitchFamily="18" charset="0"/>
            </a:endParaRPr>
          </a:p>
          <a:p>
            <a:pPr>
              <a:lnSpc>
                <a:spcPct val="107000"/>
              </a:lnSpc>
              <a:spcAft>
                <a:spcPts val="800"/>
              </a:spcAft>
            </a:pPr>
            <a:r>
              <a:rPr lang="nl-NL" sz="1100" dirty="0" smtClean="0">
                <a:solidFill>
                  <a:schemeClr val="accent1"/>
                </a:solidFill>
                <a:latin typeface="+mj-lt"/>
                <a:ea typeface="Calibri" panose="020F0502020204030204" pitchFamily="34" charset="0"/>
                <a:cs typeface="Times New Roman" panose="02020603050405020304" pitchFamily="18" charset="0"/>
              </a:rPr>
              <a:t>      *  Of </a:t>
            </a:r>
            <a:r>
              <a:rPr lang="nl-NL" sz="1100" dirty="0">
                <a:solidFill>
                  <a:schemeClr val="accent1"/>
                </a:solidFill>
                <a:latin typeface="+mj-lt"/>
                <a:ea typeface="Calibri" panose="020F0502020204030204" pitchFamily="34" charset="0"/>
                <a:cs typeface="Times New Roman" panose="02020603050405020304" pitchFamily="18" charset="0"/>
              </a:rPr>
              <a:t>ben je op zoek naar professionele hulp bij het opzetten van gezondheidsbeleid op jouw school?                                                                                                                                                                                                </a:t>
            </a:r>
            <a:r>
              <a:rPr lang="nl-NL" sz="1100" dirty="0" smtClean="0">
                <a:solidFill>
                  <a:schemeClr val="accent1"/>
                </a:solidFill>
                <a:latin typeface="+mj-lt"/>
                <a:ea typeface="Calibri" panose="020F0502020204030204" pitchFamily="34" charset="0"/>
                <a:cs typeface="Times New Roman" panose="02020603050405020304" pitchFamily="18" charset="0"/>
              </a:rPr>
              <a:t>Leerlingen </a:t>
            </a:r>
            <a:r>
              <a:rPr lang="nl-NL" sz="1100" dirty="0">
                <a:solidFill>
                  <a:schemeClr val="accent1"/>
                </a:solidFill>
                <a:latin typeface="+mj-lt"/>
                <a:ea typeface="Calibri" panose="020F0502020204030204" pitchFamily="34" charset="0"/>
                <a:cs typeface="Times New Roman" panose="02020603050405020304" pitchFamily="18" charset="0"/>
              </a:rPr>
              <a:t>die lekker in hun vel zitten en zich </a:t>
            </a:r>
            <a:r>
              <a:rPr lang="nl-NL" sz="1100" dirty="0" smtClean="0">
                <a:solidFill>
                  <a:schemeClr val="accent1"/>
                </a:solidFill>
                <a:latin typeface="+mj-lt"/>
                <a:ea typeface="Calibri" panose="020F0502020204030204" pitchFamily="34" charset="0"/>
                <a:cs typeface="Times New Roman" panose="02020603050405020304" pitchFamily="18" charset="0"/>
              </a:rPr>
              <a:t>gezond </a:t>
            </a:r>
            <a:r>
              <a:rPr lang="nl-NL" sz="1100" dirty="0">
                <a:solidFill>
                  <a:schemeClr val="accent1"/>
                </a:solidFill>
                <a:latin typeface="+mj-lt"/>
                <a:ea typeface="Calibri" panose="020F0502020204030204" pitchFamily="34" charset="0"/>
                <a:cs typeface="Times New Roman" panose="02020603050405020304" pitchFamily="18" charset="0"/>
              </a:rPr>
              <a:t>voelen, presteren beter. Het </a:t>
            </a:r>
            <a:r>
              <a:rPr lang="nl-NL" sz="1100" dirty="0">
                <a:solidFill>
                  <a:schemeClr val="accent1"/>
                </a:solidFill>
                <a:latin typeface="+mj-lt"/>
                <a:ea typeface="Calibri" panose="020F0502020204030204" pitchFamily="34" charset="0"/>
                <a:cs typeface="Calibri" panose="020F0502020204030204" pitchFamily="34" charset="0"/>
              </a:rPr>
              <a:t>Gezonde School programma is opgezet om onderwijsprofessionals te helpen een gezonde leefstijl op school vanzelfsprekend te maken. Dit lukt door met een stappenplan te werken aan een gezondheidsthema dat de school zelf kiest. Voorbeelden van thema's zijn: voeding, bewegen &amp; sport, welbevinden of relaties &amp; seksualiteit. </a:t>
            </a:r>
            <a:endParaRPr lang="nl-NL" sz="1100" dirty="0" smtClean="0">
              <a:solidFill>
                <a:schemeClr val="accent1"/>
              </a:solidFill>
              <a:latin typeface="+mj-lt"/>
              <a:ea typeface="Calibri" panose="020F0502020204030204" pitchFamily="34" charset="0"/>
              <a:cs typeface="Calibri" panose="020F0502020204030204" pitchFamily="34" charset="0"/>
            </a:endParaRPr>
          </a:p>
          <a:p>
            <a:r>
              <a:rPr lang="nl-NL" sz="1100" b="1" dirty="0" smtClean="0">
                <a:solidFill>
                  <a:schemeClr val="accent1"/>
                </a:solidFill>
                <a:latin typeface="+mj-lt"/>
                <a:ea typeface="Calibri" panose="020F0502020204030204" pitchFamily="34" charset="0"/>
                <a:cs typeface="Calibri" panose="020F0502020204030204" pitchFamily="34" charset="0"/>
              </a:rPr>
              <a:t>Meer </a:t>
            </a:r>
            <a:r>
              <a:rPr lang="nl-NL" sz="1100" b="1" dirty="0">
                <a:solidFill>
                  <a:schemeClr val="accent1"/>
                </a:solidFill>
                <a:latin typeface="+mj-lt"/>
                <a:ea typeface="Calibri" panose="020F0502020204030204" pitchFamily="34" charset="0"/>
                <a:cs typeface="Calibri" panose="020F0502020204030204" pitchFamily="34" charset="0"/>
              </a:rPr>
              <a:t>lezen? </a:t>
            </a:r>
            <a:r>
              <a:rPr lang="nl-NL" sz="1100" u="sng" dirty="0">
                <a:solidFill>
                  <a:schemeClr val="accent1"/>
                </a:solidFill>
                <a:latin typeface="+mj-lt"/>
                <a:ea typeface="Calibri" panose="020F0502020204030204" pitchFamily="34" charset="0"/>
                <a:cs typeface="Times New Roman" panose="02020603050405020304" pitchFamily="18" charset="0"/>
                <a:hlinkClick r:id="rId12"/>
              </a:rPr>
              <a:t>Primair onderwijs | Gezonde School</a:t>
            </a:r>
            <a:r>
              <a:rPr lang="nl-NL" sz="1100" dirty="0">
                <a:solidFill>
                  <a:schemeClr val="accent1"/>
                </a:solidFill>
                <a:latin typeface="+mj-lt"/>
                <a:ea typeface="Calibri" panose="020F0502020204030204" pitchFamily="34" charset="0"/>
                <a:cs typeface="Times New Roman" panose="02020603050405020304" pitchFamily="18" charset="0"/>
              </a:rPr>
              <a:t> </a:t>
            </a:r>
            <a:r>
              <a:rPr lang="nl-NL" sz="1100" dirty="0">
                <a:solidFill>
                  <a:schemeClr val="accent1"/>
                </a:solidFill>
                <a:latin typeface="+mj-lt"/>
                <a:ea typeface="Calibri" panose="020F0502020204030204" pitchFamily="34" charset="0"/>
                <a:cs typeface="Calibri" panose="020F0502020204030204" pitchFamily="34" charset="0"/>
              </a:rPr>
              <a:t>of neem vrijblijvend contact op met: </a:t>
            </a:r>
            <a:r>
              <a:rPr lang="nl-NL" sz="1100" dirty="0" smtClean="0">
                <a:solidFill>
                  <a:schemeClr val="accent1"/>
                </a:solidFill>
                <a:latin typeface="+mj-lt"/>
                <a:ea typeface="Calibri" panose="020F0502020204030204" pitchFamily="34" charset="0"/>
                <a:cs typeface="Calibri" panose="020F0502020204030204" pitchFamily="34" charset="0"/>
              </a:rPr>
              <a:t>Nienke </a:t>
            </a:r>
            <a:r>
              <a:rPr lang="nl-NL" sz="1100" dirty="0">
                <a:solidFill>
                  <a:schemeClr val="accent1"/>
                </a:solidFill>
                <a:latin typeface="+mj-lt"/>
                <a:ea typeface="Calibri" panose="020F0502020204030204" pitchFamily="34" charset="0"/>
                <a:cs typeface="Calibri" panose="020F0502020204030204" pitchFamily="34" charset="0"/>
              </a:rPr>
              <a:t>Chantrel adviseur publieke gezondheid </a:t>
            </a:r>
            <a:r>
              <a:rPr lang="nl-NL" sz="1100" dirty="0" smtClean="0">
                <a:solidFill>
                  <a:schemeClr val="accent1"/>
                </a:solidFill>
                <a:latin typeface="+mj-lt"/>
                <a:ea typeface="Calibri" panose="020F0502020204030204" pitchFamily="34" charset="0"/>
                <a:cs typeface="Calibri" panose="020F0502020204030204" pitchFamily="34" charset="0"/>
              </a:rPr>
              <a:t>                                                                          </a:t>
            </a:r>
          </a:p>
          <a:p>
            <a:r>
              <a:rPr lang="nl-NL" sz="1100" dirty="0" smtClean="0">
                <a:solidFill>
                  <a:schemeClr val="accent1"/>
                </a:solidFill>
                <a:ea typeface="Calibri" panose="020F0502020204030204" pitchFamily="34" charset="0"/>
                <a:cs typeface="Calibri" panose="020F0502020204030204" pitchFamily="34" charset="0"/>
              </a:rPr>
              <a:t>Gezonde </a:t>
            </a:r>
            <a:r>
              <a:rPr lang="nl-NL" sz="1100" dirty="0">
                <a:solidFill>
                  <a:schemeClr val="accent1"/>
                </a:solidFill>
                <a:ea typeface="Calibri" panose="020F0502020204030204" pitchFamily="34" charset="0"/>
                <a:cs typeface="Calibri" panose="020F0502020204030204" pitchFamily="34" charset="0"/>
              </a:rPr>
              <a:t>School </a:t>
            </a:r>
            <a:r>
              <a:rPr lang="nl-NL" sz="1100" u="sng" dirty="0" smtClean="0">
                <a:solidFill>
                  <a:schemeClr val="accent1"/>
                </a:solidFill>
                <a:ea typeface="Calibri" panose="020F0502020204030204" pitchFamily="34" charset="0"/>
                <a:cs typeface="Calibri" panose="020F0502020204030204" pitchFamily="34" charset="0"/>
                <a:hlinkClick r:id="rId13"/>
              </a:rPr>
              <a:t>NChantrel@vrk.nl</a:t>
            </a:r>
            <a:endParaRPr lang="nl-NL" sz="1100" dirty="0">
              <a:solidFill>
                <a:schemeClr val="accent1"/>
              </a:solidFill>
              <a:ea typeface="Calibri" panose="020F0502020204030204" pitchFamily="34" charset="0"/>
              <a:cs typeface="Times New Roman" panose="02020603050405020304" pitchFamily="18" charset="0"/>
            </a:endParaRPr>
          </a:p>
          <a:p>
            <a:endParaRPr lang="nl-NL" sz="1100" dirty="0">
              <a:solidFill>
                <a:schemeClr val="accent1"/>
              </a:solidFill>
              <a:latin typeface="+mj-lt"/>
              <a:cs typeface="Calibri" panose="020F0502020204030204" pitchFamily="34" charset="0"/>
            </a:endParaRPr>
          </a:p>
          <a:p>
            <a:pPr marL="171450" indent="-171450">
              <a:buFont typeface="Arial" panose="020B0604020202020204" pitchFamily="34" charset="0"/>
              <a:buChar char="•"/>
            </a:pPr>
            <a:r>
              <a:rPr lang="nl-NL" sz="1100" b="1" dirty="0" smtClean="0">
                <a:solidFill>
                  <a:schemeClr val="accent1"/>
                </a:solidFill>
                <a:latin typeface="+mj-lt"/>
              </a:rPr>
              <a:t>Gatekeeperstraining </a:t>
            </a:r>
            <a:endParaRPr lang="nl-NL" sz="1100" b="1" dirty="0">
              <a:solidFill>
                <a:schemeClr val="accent1"/>
              </a:solidFill>
              <a:latin typeface="+mj-lt"/>
            </a:endParaRPr>
          </a:p>
          <a:p>
            <a:r>
              <a:rPr lang="nl-NL" sz="1100" dirty="0" smtClean="0">
                <a:solidFill>
                  <a:schemeClr val="accent1"/>
                </a:solidFill>
                <a:latin typeface="+mj-lt"/>
              </a:rPr>
              <a:t>    Training </a:t>
            </a:r>
            <a:r>
              <a:rPr lang="nl-NL" sz="1100" dirty="0">
                <a:solidFill>
                  <a:schemeClr val="accent1"/>
                </a:solidFill>
                <a:latin typeface="+mj-lt"/>
              </a:rPr>
              <a:t>voor docenten. Suicidepreventie, herkennen van signalen, verantwoord doorvragen en wanneer verwijzen naar hulp</a:t>
            </a:r>
            <a:r>
              <a:rPr lang="nl-NL" sz="1100" dirty="0" smtClean="0">
                <a:solidFill>
                  <a:schemeClr val="accent1"/>
                </a:solidFill>
                <a:latin typeface="+mj-lt"/>
              </a:rPr>
              <a:t>.</a:t>
            </a:r>
          </a:p>
          <a:p>
            <a:r>
              <a:rPr lang="nl-NL" sz="1100" dirty="0">
                <a:solidFill>
                  <a:schemeClr val="accent1"/>
                </a:solidFill>
                <a:latin typeface="+mj-lt"/>
              </a:rPr>
              <a:t>    Interesse? Mail naar Nienke Chantrel </a:t>
            </a:r>
            <a:r>
              <a:rPr lang="nl-NL" sz="1100" dirty="0">
                <a:solidFill>
                  <a:schemeClr val="accent1"/>
                </a:solidFill>
                <a:latin typeface="+mj-lt"/>
                <a:hlinkClick r:id="rId14"/>
              </a:rPr>
              <a:t>Nchantrel@vrk.nl </a:t>
            </a:r>
            <a:endParaRPr lang="nl-NL" sz="1100" dirty="0">
              <a:solidFill>
                <a:schemeClr val="accent1"/>
              </a:solidFill>
              <a:latin typeface="+mj-lt"/>
            </a:endParaRPr>
          </a:p>
          <a:p>
            <a:endParaRPr lang="nl-NL" sz="1100" dirty="0" smtClean="0">
              <a:solidFill>
                <a:schemeClr val="accent1"/>
              </a:solidFill>
              <a:latin typeface="+mj-lt"/>
            </a:endParaRPr>
          </a:p>
          <a:p>
            <a:r>
              <a:rPr lang="nl-NL" sz="1100" dirty="0" smtClean="0">
                <a:solidFill>
                  <a:schemeClr val="accent1"/>
                </a:solidFill>
                <a:latin typeface="+mj-lt"/>
              </a:rPr>
              <a:t> </a:t>
            </a:r>
            <a:r>
              <a:rPr lang="nl-NL" sz="1200" b="1" dirty="0" smtClean="0">
                <a:solidFill>
                  <a:schemeClr val="accent6"/>
                </a:solidFill>
                <a:latin typeface="+mj-lt"/>
              </a:rPr>
              <a:t>Cursusaanbod </a:t>
            </a:r>
          </a:p>
          <a:p>
            <a:pPr marL="171450" indent="-171450">
              <a:buFont typeface="Arial" panose="020B0604020202020204" pitchFamily="34" charset="0"/>
              <a:buChar char="•"/>
            </a:pPr>
            <a:r>
              <a:rPr lang="nl-NL" sz="1100" b="1" dirty="0" smtClean="0">
                <a:solidFill>
                  <a:schemeClr val="accent1"/>
                </a:solidFill>
                <a:latin typeface="+mj-lt"/>
              </a:rPr>
              <a:t>Haarlemmermeer </a:t>
            </a:r>
            <a:r>
              <a:rPr lang="nl-NL" sz="1100" b="1" dirty="0">
                <a:solidFill>
                  <a:schemeClr val="accent1"/>
                </a:solidFill>
                <a:latin typeface="+mj-lt"/>
              </a:rPr>
              <a:t>v</a:t>
            </a:r>
            <a:r>
              <a:rPr lang="nl-NL" sz="1100" b="1" dirty="0" smtClean="0">
                <a:solidFill>
                  <a:schemeClr val="accent1"/>
                </a:solidFill>
                <a:latin typeface="+mj-lt"/>
              </a:rPr>
              <a:t>oor ouders / kinderen </a:t>
            </a:r>
            <a:r>
              <a:rPr lang="nl-NL" sz="1100" dirty="0">
                <a:latin typeface="+mj-lt"/>
                <a:hlinkClick r:id="rId15"/>
              </a:rPr>
              <a:t>cursussen | GGD </a:t>
            </a:r>
            <a:r>
              <a:rPr lang="nl-NL" sz="1100" dirty="0" smtClean="0">
                <a:latin typeface="+mj-lt"/>
                <a:hlinkClick r:id="rId15"/>
              </a:rPr>
              <a:t>Kennemerland</a:t>
            </a:r>
            <a:r>
              <a:rPr lang="nl-NL" sz="1100" dirty="0" smtClean="0">
                <a:latin typeface="+mj-lt"/>
              </a:rPr>
              <a:t>  </a:t>
            </a:r>
          </a:p>
          <a:p>
            <a:endParaRPr lang="nl-NL" sz="400" dirty="0" smtClean="0">
              <a:latin typeface="+mj-lt"/>
            </a:endParaRPr>
          </a:p>
          <a:p>
            <a:pPr marL="171450" indent="-171450">
              <a:buFont typeface="Arial" panose="020B0604020202020204" pitchFamily="34" charset="0"/>
              <a:buChar char="•"/>
            </a:pPr>
            <a:r>
              <a:rPr lang="nl-NL" sz="1100" dirty="0" smtClean="0">
                <a:latin typeface="+mj-lt"/>
              </a:rPr>
              <a:t>Cursusaanbod voor ouders / kinderen overige gemeenten zie </a:t>
            </a:r>
            <a:r>
              <a:rPr lang="nl-NL" sz="1100" dirty="0" smtClean="0">
                <a:latin typeface="+mj-lt"/>
                <a:hlinkClick r:id="rId16"/>
              </a:rPr>
              <a:t>samenopgroeien.nu</a:t>
            </a:r>
            <a:endParaRPr lang="nl-NL" sz="1100" b="1" dirty="0" smtClean="0">
              <a:solidFill>
                <a:schemeClr val="accent1"/>
              </a:solidFill>
              <a:latin typeface="+mj-lt"/>
            </a:endParaRPr>
          </a:p>
          <a:p>
            <a:endParaRPr lang="nl-NL" sz="1100" b="1" dirty="0" smtClean="0">
              <a:solidFill>
                <a:schemeClr val="accent6"/>
              </a:solidFill>
              <a:latin typeface="+mj-lt"/>
            </a:endParaRPr>
          </a:p>
          <a:p>
            <a:pPr marL="171450" indent="-171450">
              <a:buFont typeface="Arial" panose="020B0604020202020204" pitchFamily="34" charset="0"/>
              <a:buChar char="•"/>
            </a:pPr>
            <a:r>
              <a:rPr lang="nl-NL" sz="1100" dirty="0" smtClean="0">
                <a:solidFill>
                  <a:schemeClr val="accent1"/>
                </a:solidFill>
                <a:latin typeface="+mj-lt"/>
              </a:rPr>
              <a:t>De GGD heeft cursussen als BHV, EHBO voor beroepskrachten. Meer informatie</a:t>
            </a:r>
            <a:r>
              <a:rPr lang="nl-NL" sz="1100" dirty="0">
                <a:solidFill>
                  <a:schemeClr val="accent1"/>
                </a:solidFill>
                <a:latin typeface="+mj-lt"/>
              </a:rPr>
              <a:t>?</a:t>
            </a:r>
            <a:r>
              <a:rPr lang="nl-NL" sz="1100" dirty="0" smtClean="0">
                <a:solidFill>
                  <a:schemeClr val="accent1"/>
                </a:solidFill>
                <a:latin typeface="+mj-lt"/>
              </a:rPr>
              <a:t> </a:t>
            </a:r>
            <a:r>
              <a:rPr lang="nl-NL" sz="1100" dirty="0">
                <a:latin typeface="+mj-lt"/>
                <a:hlinkClick r:id="rId17"/>
              </a:rPr>
              <a:t>Cursussen | GGD </a:t>
            </a:r>
            <a:r>
              <a:rPr lang="nl-NL" sz="1100" dirty="0" smtClean="0">
                <a:latin typeface="+mj-lt"/>
                <a:hlinkClick r:id="rId17"/>
              </a:rPr>
              <a:t>Kennemerland</a:t>
            </a:r>
            <a:endParaRPr lang="nl-NL" sz="1100" dirty="0" smtClean="0">
              <a:latin typeface="+mj-lt"/>
            </a:endParaRPr>
          </a:p>
          <a:p>
            <a:endParaRPr lang="nl-NL" sz="1200" dirty="0" smtClean="0">
              <a:solidFill>
                <a:schemeClr val="accent1"/>
              </a:solidFill>
            </a:endParaRPr>
          </a:p>
        </p:txBody>
      </p:sp>
    </p:spTree>
    <p:extLst>
      <p:ext uri="{BB962C8B-B14F-4D97-AF65-F5344CB8AC3E}">
        <p14:creationId xmlns:p14="http://schemas.microsoft.com/office/powerpoint/2010/main" val="1859505616"/>
      </p:ext>
    </p:extLst>
  </p:cSld>
  <p:clrMapOvr>
    <a:masterClrMapping/>
  </p:clrMapOvr>
  <p:timing>
    <p:tnLst>
      <p:par>
        <p:cTn id="1" dur="indefinite" restart="never" nodeType="tmRoot"/>
      </p:par>
    </p:tnLst>
  </p:timing>
</p:sld>
</file>

<file path=ppt/theme/theme1.xml><?xml version="1.0" encoding="utf-8"?>
<a:theme xmlns:a="http://schemas.openxmlformats.org/drawingml/2006/main" name="Aangepast ontwerp">
  <a:themeElements>
    <a:clrScheme name="GGD tempalte">
      <a:dk1>
        <a:srgbClr val="0080C8"/>
      </a:dk1>
      <a:lt1>
        <a:srgbClr val="FFFFFF"/>
      </a:lt1>
      <a:dk2>
        <a:srgbClr val="0080C8"/>
      </a:dk2>
      <a:lt2>
        <a:srgbClr val="FFFFFF"/>
      </a:lt2>
      <a:accent1>
        <a:srgbClr val="0080C8"/>
      </a:accent1>
      <a:accent2>
        <a:srgbClr val="F38F00"/>
      </a:accent2>
      <a:accent3>
        <a:srgbClr val="FFFF00"/>
      </a:accent3>
      <a:accent4>
        <a:srgbClr val="F38F00"/>
      </a:accent4>
      <a:accent5>
        <a:srgbClr val="FFFF00"/>
      </a:accent5>
      <a:accent6>
        <a:srgbClr val="F38F00"/>
      </a:accent6>
      <a:hlink>
        <a:srgbClr val="000000"/>
      </a:hlink>
      <a:folHlink>
        <a:srgbClr val="0080C8"/>
      </a:folHlink>
    </a:clrScheme>
    <a:fontScheme name="GGD template">
      <a:majorFont>
        <a:latin typeface="Gill Sans Std Bold"/>
        <a:ea typeface=""/>
        <a:cs typeface=""/>
      </a:majorFont>
      <a:minorFont>
        <a:latin typeface="Gill Sans St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1251</TotalTime>
  <Words>1565</Words>
  <Application>Microsoft Office PowerPoint</Application>
  <PresentationFormat>A3 (297 x 420 mm)</PresentationFormat>
  <Paragraphs>124</Paragraphs>
  <Slides>3</Slides>
  <Notes>0</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3</vt:i4>
      </vt:variant>
    </vt:vector>
  </HeadingPairs>
  <TitlesOfParts>
    <vt:vector size="12" baseType="lpstr">
      <vt:lpstr>Arial</vt:lpstr>
      <vt:lpstr>Calibri</vt:lpstr>
      <vt:lpstr>Gill Sans</vt:lpstr>
      <vt:lpstr>Gill Sans Light</vt:lpstr>
      <vt:lpstr>Gill Sans SemiBold</vt:lpstr>
      <vt:lpstr>Gill Sans Std Bold</vt:lpstr>
      <vt:lpstr>Gill Sans Std Light</vt:lpstr>
      <vt:lpstr>Times New Roman</vt:lpstr>
      <vt:lpstr>Aangepast ontwerp</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Paul Pilon</dc:creator>
  <cp:lastModifiedBy>Anja Oude Lansink</cp:lastModifiedBy>
  <cp:revision>135</cp:revision>
  <cp:lastPrinted>2022-08-02T08:04:33Z</cp:lastPrinted>
  <dcterms:created xsi:type="dcterms:W3CDTF">2020-06-18T09:27:07Z</dcterms:created>
  <dcterms:modified xsi:type="dcterms:W3CDTF">2023-08-28T11:08:15Z</dcterms:modified>
</cp:coreProperties>
</file>